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2"/>
  </p:notesMasterIdLst>
  <p:sldIdLst>
    <p:sldId id="257" r:id="rId2"/>
    <p:sldId id="260" r:id="rId3"/>
    <p:sldId id="261" r:id="rId4"/>
    <p:sldId id="262" r:id="rId5"/>
    <p:sldId id="263" r:id="rId6"/>
    <p:sldId id="266" r:id="rId7"/>
    <p:sldId id="270" r:id="rId8"/>
    <p:sldId id="265" r:id="rId9"/>
    <p:sldId id="267" r:id="rId10"/>
    <p:sldId id="272" r:id="rId11"/>
    <p:sldId id="273" r:id="rId12"/>
    <p:sldId id="274" r:id="rId13"/>
    <p:sldId id="275" r:id="rId14"/>
    <p:sldId id="271" r:id="rId15"/>
    <p:sldId id="269" r:id="rId16"/>
    <p:sldId id="264" r:id="rId17"/>
    <p:sldId id="268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51" y="67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04EB-A2DE-42F8-B719-D53AD82DB6C5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88E9AAF2-5FE6-4CB1-9293-CC4E872109D7}">
      <dgm:prSet/>
      <dgm:spPr/>
      <dgm:t>
        <a:bodyPr/>
        <a:lstStyle/>
        <a:p>
          <a:r>
            <a:rPr lang="en-US"/>
            <a:t>Past tense</a:t>
          </a:r>
        </a:p>
      </dgm:t>
    </dgm:pt>
    <dgm:pt modelId="{BF975EC6-5A56-4FDE-922E-D96B142220BD}" type="parTrans" cxnId="{B6EF7388-288D-48AB-B7C4-F199D47C1FDB}">
      <dgm:prSet/>
      <dgm:spPr/>
      <dgm:t>
        <a:bodyPr/>
        <a:lstStyle/>
        <a:p>
          <a:endParaRPr lang="en-US"/>
        </a:p>
      </dgm:t>
    </dgm:pt>
    <dgm:pt modelId="{9037E664-5EE1-485C-8EEE-8DA107BA977D}" type="sibTrans" cxnId="{B6EF7388-288D-48AB-B7C4-F199D47C1FDB}">
      <dgm:prSet/>
      <dgm:spPr/>
      <dgm:t>
        <a:bodyPr/>
        <a:lstStyle/>
        <a:p>
          <a:endParaRPr lang="en-US"/>
        </a:p>
      </dgm:t>
    </dgm:pt>
    <dgm:pt modelId="{009F8C1D-E1B0-44EF-9C3B-CBC301C83313}">
      <dgm:prSet/>
      <dgm:spPr/>
      <dgm:t>
        <a:bodyPr/>
        <a:lstStyle/>
        <a:p>
          <a:r>
            <a:rPr lang="en-US"/>
            <a:t>Active voice</a:t>
          </a:r>
        </a:p>
      </dgm:t>
    </dgm:pt>
    <dgm:pt modelId="{8D011687-8BBE-47B8-8E2B-EC29804464C8}" type="parTrans" cxnId="{C69BB8B9-D3F8-4C20-8135-5B6BF85F04A2}">
      <dgm:prSet/>
      <dgm:spPr/>
      <dgm:t>
        <a:bodyPr/>
        <a:lstStyle/>
        <a:p>
          <a:endParaRPr lang="en-US"/>
        </a:p>
      </dgm:t>
    </dgm:pt>
    <dgm:pt modelId="{853AC808-3338-49A6-A4C9-5ABE80425F15}" type="sibTrans" cxnId="{C69BB8B9-D3F8-4C20-8135-5B6BF85F04A2}">
      <dgm:prSet/>
      <dgm:spPr/>
      <dgm:t>
        <a:bodyPr/>
        <a:lstStyle/>
        <a:p>
          <a:endParaRPr lang="en-US"/>
        </a:p>
      </dgm:t>
    </dgm:pt>
    <dgm:pt modelId="{7073E735-B0B5-4DEF-BCA7-66C2D1561B44}">
      <dgm:prSet/>
      <dgm:spPr/>
      <dgm:t>
        <a:bodyPr/>
        <a:lstStyle/>
        <a:p>
          <a:r>
            <a:rPr lang="en-US"/>
            <a:t>?!? First person !?!</a:t>
          </a:r>
        </a:p>
      </dgm:t>
    </dgm:pt>
    <dgm:pt modelId="{9CF4C442-3340-4EA4-BDA6-7F46BBBEF7E2}" type="parTrans" cxnId="{8568B797-8682-4AA1-90D0-B62EADEDB3C0}">
      <dgm:prSet/>
      <dgm:spPr/>
      <dgm:t>
        <a:bodyPr/>
        <a:lstStyle/>
        <a:p>
          <a:endParaRPr lang="en-US"/>
        </a:p>
      </dgm:t>
    </dgm:pt>
    <dgm:pt modelId="{EE162437-DDCC-4F7D-8F4A-FA1BE3AF5647}" type="sibTrans" cxnId="{8568B797-8682-4AA1-90D0-B62EADEDB3C0}">
      <dgm:prSet/>
      <dgm:spPr/>
      <dgm:t>
        <a:bodyPr/>
        <a:lstStyle/>
        <a:p>
          <a:endParaRPr lang="en-US"/>
        </a:p>
      </dgm:t>
    </dgm:pt>
    <dgm:pt modelId="{38F2F0A7-04B9-4586-ADB8-15ED0903C46B}" type="pres">
      <dgm:prSet presAssocID="{230404EB-A2DE-42F8-B719-D53AD82DB6C5}" presName="linear" presStyleCnt="0">
        <dgm:presLayoutVars>
          <dgm:animLvl val="lvl"/>
          <dgm:resizeHandles val="exact"/>
        </dgm:presLayoutVars>
      </dgm:prSet>
      <dgm:spPr/>
    </dgm:pt>
    <dgm:pt modelId="{0366E6B5-9FAF-4485-8C54-87435719035E}" type="pres">
      <dgm:prSet presAssocID="{88E9AAF2-5FE6-4CB1-9293-CC4E872109D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790DB7-30E0-4498-BFAD-5DB58ABF25D9}" type="pres">
      <dgm:prSet presAssocID="{9037E664-5EE1-485C-8EEE-8DA107BA977D}" presName="spacer" presStyleCnt="0"/>
      <dgm:spPr/>
    </dgm:pt>
    <dgm:pt modelId="{F5C91624-A248-4D7A-AB71-1CC0ACB45D85}" type="pres">
      <dgm:prSet presAssocID="{009F8C1D-E1B0-44EF-9C3B-CBC301C833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58E02A-E5F0-47CE-85C9-D72C24302714}" type="pres">
      <dgm:prSet presAssocID="{853AC808-3338-49A6-A4C9-5ABE80425F15}" presName="spacer" presStyleCnt="0"/>
      <dgm:spPr/>
    </dgm:pt>
    <dgm:pt modelId="{BB6F46C8-92ED-4034-9C22-34AA40D5B330}" type="pres">
      <dgm:prSet presAssocID="{7073E735-B0B5-4DEF-BCA7-66C2D1561B4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DF3C51-C40F-4131-93FC-32CE38DFDBF5}" type="presOf" srcId="{88E9AAF2-5FE6-4CB1-9293-CC4E872109D7}" destId="{0366E6B5-9FAF-4485-8C54-87435719035E}" srcOrd="0" destOrd="0" presId="urn:microsoft.com/office/officeart/2005/8/layout/vList2"/>
    <dgm:cxn modelId="{5349D179-F8BB-4E8B-BBDE-6A367C787C1E}" type="presOf" srcId="{230404EB-A2DE-42F8-B719-D53AD82DB6C5}" destId="{38F2F0A7-04B9-4586-ADB8-15ED0903C46B}" srcOrd="0" destOrd="0" presId="urn:microsoft.com/office/officeart/2005/8/layout/vList2"/>
    <dgm:cxn modelId="{B6EF7388-288D-48AB-B7C4-F199D47C1FDB}" srcId="{230404EB-A2DE-42F8-B719-D53AD82DB6C5}" destId="{88E9AAF2-5FE6-4CB1-9293-CC4E872109D7}" srcOrd="0" destOrd="0" parTransId="{BF975EC6-5A56-4FDE-922E-D96B142220BD}" sibTransId="{9037E664-5EE1-485C-8EEE-8DA107BA977D}"/>
    <dgm:cxn modelId="{8568B797-8682-4AA1-90D0-B62EADEDB3C0}" srcId="{230404EB-A2DE-42F8-B719-D53AD82DB6C5}" destId="{7073E735-B0B5-4DEF-BCA7-66C2D1561B44}" srcOrd="2" destOrd="0" parTransId="{9CF4C442-3340-4EA4-BDA6-7F46BBBEF7E2}" sibTransId="{EE162437-DDCC-4F7D-8F4A-FA1BE3AF5647}"/>
    <dgm:cxn modelId="{C59260A1-E567-4685-BE7A-5D24F419F011}" type="presOf" srcId="{009F8C1D-E1B0-44EF-9C3B-CBC301C83313}" destId="{F5C91624-A248-4D7A-AB71-1CC0ACB45D85}" srcOrd="0" destOrd="0" presId="urn:microsoft.com/office/officeart/2005/8/layout/vList2"/>
    <dgm:cxn modelId="{3C77F4A1-7BA7-4DC5-B04A-2B83D4F715E6}" type="presOf" srcId="{7073E735-B0B5-4DEF-BCA7-66C2D1561B44}" destId="{BB6F46C8-92ED-4034-9C22-34AA40D5B330}" srcOrd="0" destOrd="0" presId="urn:microsoft.com/office/officeart/2005/8/layout/vList2"/>
    <dgm:cxn modelId="{C69BB8B9-D3F8-4C20-8135-5B6BF85F04A2}" srcId="{230404EB-A2DE-42F8-B719-D53AD82DB6C5}" destId="{009F8C1D-E1B0-44EF-9C3B-CBC301C83313}" srcOrd="1" destOrd="0" parTransId="{8D011687-8BBE-47B8-8E2B-EC29804464C8}" sibTransId="{853AC808-3338-49A6-A4C9-5ABE80425F15}"/>
    <dgm:cxn modelId="{3A589055-6A33-478B-8284-4A1C7B8D9037}" type="presParOf" srcId="{38F2F0A7-04B9-4586-ADB8-15ED0903C46B}" destId="{0366E6B5-9FAF-4485-8C54-87435719035E}" srcOrd="0" destOrd="0" presId="urn:microsoft.com/office/officeart/2005/8/layout/vList2"/>
    <dgm:cxn modelId="{E08BB80A-D285-445D-AB37-4806693105FF}" type="presParOf" srcId="{38F2F0A7-04B9-4586-ADB8-15ED0903C46B}" destId="{83790DB7-30E0-4498-BFAD-5DB58ABF25D9}" srcOrd="1" destOrd="0" presId="urn:microsoft.com/office/officeart/2005/8/layout/vList2"/>
    <dgm:cxn modelId="{E7CEDF1F-5061-45C4-B91C-44E3BEE9E3CF}" type="presParOf" srcId="{38F2F0A7-04B9-4586-ADB8-15ED0903C46B}" destId="{F5C91624-A248-4D7A-AB71-1CC0ACB45D85}" srcOrd="2" destOrd="0" presId="urn:microsoft.com/office/officeart/2005/8/layout/vList2"/>
    <dgm:cxn modelId="{558D4464-8B19-4EAF-9366-F2AF602687BF}" type="presParOf" srcId="{38F2F0A7-04B9-4586-ADB8-15ED0903C46B}" destId="{B758E02A-E5F0-47CE-85C9-D72C24302714}" srcOrd="3" destOrd="0" presId="urn:microsoft.com/office/officeart/2005/8/layout/vList2"/>
    <dgm:cxn modelId="{E65C175A-77EF-4FBB-B7E0-CFF4983547B8}" type="presParOf" srcId="{38F2F0A7-04B9-4586-ADB8-15ED0903C46B}" destId="{BB6F46C8-92ED-4034-9C22-34AA40D5B33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4E2AF2-AD97-4FB5-B9A7-5DD323E1854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BD83A7-B200-45D7-AEAC-A010E085E76B}">
      <dgm:prSet/>
      <dgm:spPr/>
      <dgm:t>
        <a:bodyPr/>
        <a:lstStyle/>
        <a:p>
          <a:r>
            <a:rPr lang="en-US"/>
            <a:t>Multiple boring repetitive sentences</a:t>
          </a:r>
        </a:p>
      </dgm:t>
    </dgm:pt>
    <dgm:pt modelId="{D6C7AA08-78DE-4D88-A0B6-8885EBA8B6CC}" type="parTrans" cxnId="{227F96EB-7660-44D0-BA62-6D6ABDA6AFF5}">
      <dgm:prSet/>
      <dgm:spPr/>
      <dgm:t>
        <a:bodyPr/>
        <a:lstStyle/>
        <a:p>
          <a:endParaRPr lang="en-US"/>
        </a:p>
      </dgm:t>
    </dgm:pt>
    <dgm:pt modelId="{D1A18B68-5EDE-47DE-9B11-9198883D79EE}" type="sibTrans" cxnId="{227F96EB-7660-44D0-BA62-6D6ABDA6AFF5}">
      <dgm:prSet/>
      <dgm:spPr/>
      <dgm:t>
        <a:bodyPr/>
        <a:lstStyle/>
        <a:p>
          <a:endParaRPr lang="en-US"/>
        </a:p>
      </dgm:t>
    </dgm:pt>
    <dgm:pt modelId="{B80120D5-CF27-462F-990B-5D1499EA26C4}">
      <dgm:prSet/>
      <dgm:spPr/>
      <dgm:t>
        <a:bodyPr/>
        <a:lstStyle/>
        <a:p>
          <a:r>
            <a:rPr lang="en-US"/>
            <a:t>Very long regular sentence(s)</a:t>
          </a:r>
        </a:p>
      </dgm:t>
    </dgm:pt>
    <dgm:pt modelId="{E0B90E1E-8086-4962-A77B-3AA9B03ECF90}" type="parTrans" cxnId="{D0027096-B671-4103-A5F0-50C4960E6EAD}">
      <dgm:prSet/>
      <dgm:spPr/>
      <dgm:t>
        <a:bodyPr/>
        <a:lstStyle/>
        <a:p>
          <a:endParaRPr lang="en-US"/>
        </a:p>
      </dgm:t>
    </dgm:pt>
    <dgm:pt modelId="{C62BE3AB-CC5E-46AD-BE39-7764BED65532}" type="sibTrans" cxnId="{D0027096-B671-4103-A5F0-50C4960E6EAD}">
      <dgm:prSet/>
      <dgm:spPr/>
      <dgm:t>
        <a:bodyPr/>
        <a:lstStyle/>
        <a:p>
          <a:endParaRPr lang="en-US"/>
        </a:p>
      </dgm:t>
    </dgm:pt>
    <dgm:pt modelId="{1942BBBE-42A3-4221-88B6-696ADC61BB5A}">
      <dgm:prSet/>
      <dgm:spPr/>
      <dgm:t>
        <a:bodyPr/>
        <a:lstStyle/>
        <a:p>
          <a:r>
            <a:rPr lang="en-US"/>
            <a:t>As a list after a semi-colons</a:t>
          </a:r>
        </a:p>
      </dgm:t>
    </dgm:pt>
    <dgm:pt modelId="{CB2E4B98-2BCC-4444-A3F3-9A9A0F48D334}" type="parTrans" cxnId="{0FE941EC-B04D-4B32-82DA-7B3C7E927A0C}">
      <dgm:prSet/>
      <dgm:spPr/>
      <dgm:t>
        <a:bodyPr/>
        <a:lstStyle/>
        <a:p>
          <a:endParaRPr lang="en-US"/>
        </a:p>
      </dgm:t>
    </dgm:pt>
    <dgm:pt modelId="{81156EAD-51AC-4E27-BCFB-6A5574D4C00B}" type="sibTrans" cxnId="{0FE941EC-B04D-4B32-82DA-7B3C7E927A0C}">
      <dgm:prSet/>
      <dgm:spPr/>
      <dgm:t>
        <a:bodyPr/>
        <a:lstStyle/>
        <a:p>
          <a:endParaRPr lang="en-US"/>
        </a:p>
      </dgm:t>
    </dgm:pt>
    <dgm:pt modelId="{0B7D4791-E848-4188-AA2A-A1DDF7D41011}">
      <dgm:prSet/>
      <dgm:spPr/>
      <dgm:t>
        <a:bodyPr/>
        <a:lstStyle/>
        <a:p>
          <a:r>
            <a:rPr lang="en-US"/>
            <a:t>Table</a:t>
          </a:r>
        </a:p>
      </dgm:t>
    </dgm:pt>
    <dgm:pt modelId="{E3C71C7D-AEAA-4FC8-8ED3-536793CEB930}" type="parTrans" cxnId="{8E159DEA-6E8E-4A37-9AF4-5BD1ABF0C3D0}">
      <dgm:prSet/>
      <dgm:spPr/>
      <dgm:t>
        <a:bodyPr/>
        <a:lstStyle/>
        <a:p>
          <a:endParaRPr lang="en-US"/>
        </a:p>
      </dgm:t>
    </dgm:pt>
    <dgm:pt modelId="{0AF89889-6FBB-47AB-88A6-20D37424E9E1}" type="sibTrans" cxnId="{8E159DEA-6E8E-4A37-9AF4-5BD1ABF0C3D0}">
      <dgm:prSet/>
      <dgm:spPr/>
      <dgm:t>
        <a:bodyPr/>
        <a:lstStyle/>
        <a:p>
          <a:endParaRPr lang="en-US"/>
        </a:p>
      </dgm:t>
    </dgm:pt>
    <dgm:pt modelId="{CF25E237-D0FC-47E1-ABE1-539BC2D4B742}">
      <dgm:prSet/>
      <dgm:spPr/>
      <dgm:t>
        <a:bodyPr/>
        <a:lstStyle/>
        <a:p>
          <a:r>
            <a:rPr lang="en-US"/>
            <a:t>Include source and city, state</a:t>
          </a:r>
        </a:p>
      </dgm:t>
    </dgm:pt>
    <dgm:pt modelId="{59AAF3D3-9378-484F-A1D5-85E5652A1AB6}" type="parTrans" cxnId="{1387BBB1-8DC0-4CB1-A772-9A6EF0948F44}">
      <dgm:prSet/>
      <dgm:spPr/>
      <dgm:t>
        <a:bodyPr/>
        <a:lstStyle/>
        <a:p>
          <a:endParaRPr lang="en-US"/>
        </a:p>
      </dgm:t>
    </dgm:pt>
    <dgm:pt modelId="{6233892F-508B-4E91-8522-41F7BBCEC698}" type="sibTrans" cxnId="{1387BBB1-8DC0-4CB1-A772-9A6EF0948F44}">
      <dgm:prSet/>
      <dgm:spPr/>
      <dgm:t>
        <a:bodyPr/>
        <a:lstStyle/>
        <a:p>
          <a:endParaRPr lang="en-US"/>
        </a:p>
      </dgm:t>
    </dgm:pt>
    <dgm:pt modelId="{74189D1A-DD46-4137-AFF1-498779609A9A}" type="pres">
      <dgm:prSet presAssocID="{BE4E2AF2-AD97-4FB5-B9A7-5DD323E18548}" presName="vert0" presStyleCnt="0">
        <dgm:presLayoutVars>
          <dgm:dir/>
          <dgm:animOne val="branch"/>
          <dgm:animLvl val="lvl"/>
        </dgm:presLayoutVars>
      </dgm:prSet>
      <dgm:spPr/>
    </dgm:pt>
    <dgm:pt modelId="{137FF99E-64F2-4403-BFB1-98FC742098FC}" type="pres">
      <dgm:prSet presAssocID="{84BD83A7-B200-45D7-AEAC-A010E085E76B}" presName="thickLine" presStyleLbl="alignNode1" presStyleIdx="0" presStyleCnt="5"/>
      <dgm:spPr/>
    </dgm:pt>
    <dgm:pt modelId="{1353A91F-2CC3-4F7D-9928-C233FDCEE621}" type="pres">
      <dgm:prSet presAssocID="{84BD83A7-B200-45D7-AEAC-A010E085E76B}" presName="horz1" presStyleCnt="0"/>
      <dgm:spPr/>
    </dgm:pt>
    <dgm:pt modelId="{EEDFA4DD-CCA3-4555-A3C9-88FDCAA5CDA9}" type="pres">
      <dgm:prSet presAssocID="{84BD83A7-B200-45D7-AEAC-A010E085E76B}" presName="tx1" presStyleLbl="revTx" presStyleIdx="0" presStyleCnt="5"/>
      <dgm:spPr/>
    </dgm:pt>
    <dgm:pt modelId="{0E7DA4EF-0482-443A-98AC-E67489BCAE5E}" type="pres">
      <dgm:prSet presAssocID="{84BD83A7-B200-45D7-AEAC-A010E085E76B}" presName="vert1" presStyleCnt="0"/>
      <dgm:spPr/>
    </dgm:pt>
    <dgm:pt modelId="{70950375-41D3-4521-9E50-6E03313AD7E1}" type="pres">
      <dgm:prSet presAssocID="{B80120D5-CF27-462F-990B-5D1499EA26C4}" presName="thickLine" presStyleLbl="alignNode1" presStyleIdx="1" presStyleCnt="5"/>
      <dgm:spPr/>
    </dgm:pt>
    <dgm:pt modelId="{81473D3D-2C5E-4052-8FB3-F04B97BF97B6}" type="pres">
      <dgm:prSet presAssocID="{B80120D5-CF27-462F-990B-5D1499EA26C4}" presName="horz1" presStyleCnt="0"/>
      <dgm:spPr/>
    </dgm:pt>
    <dgm:pt modelId="{031FCAE4-F386-4AD7-9E3A-E1DFB86AD498}" type="pres">
      <dgm:prSet presAssocID="{B80120D5-CF27-462F-990B-5D1499EA26C4}" presName="tx1" presStyleLbl="revTx" presStyleIdx="1" presStyleCnt="5"/>
      <dgm:spPr/>
    </dgm:pt>
    <dgm:pt modelId="{59D35AA4-4B44-4FC7-BF7C-B7A5A603AF70}" type="pres">
      <dgm:prSet presAssocID="{B80120D5-CF27-462F-990B-5D1499EA26C4}" presName="vert1" presStyleCnt="0"/>
      <dgm:spPr/>
    </dgm:pt>
    <dgm:pt modelId="{02CDAB36-6BB1-49AA-AC58-6EF00E2BD13E}" type="pres">
      <dgm:prSet presAssocID="{1942BBBE-42A3-4221-88B6-696ADC61BB5A}" presName="thickLine" presStyleLbl="alignNode1" presStyleIdx="2" presStyleCnt="5"/>
      <dgm:spPr/>
    </dgm:pt>
    <dgm:pt modelId="{944B98FB-5E80-4257-832E-636B2EDD6852}" type="pres">
      <dgm:prSet presAssocID="{1942BBBE-42A3-4221-88B6-696ADC61BB5A}" presName="horz1" presStyleCnt="0"/>
      <dgm:spPr/>
    </dgm:pt>
    <dgm:pt modelId="{23678F59-BB66-42C9-92AD-2FE0C4CEB151}" type="pres">
      <dgm:prSet presAssocID="{1942BBBE-42A3-4221-88B6-696ADC61BB5A}" presName="tx1" presStyleLbl="revTx" presStyleIdx="2" presStyleCnt="5"/>
      <dgm:spPr/>
    </dgm:pt>
    <dgm:pt modelId="{1A984A8B-4E56-44C4-B2A7-208A9A141E44}" type="pres">
      <dgm:prSet presAssocID="{1942BBBE-42A3-4221-88B6-696ADC61BB5A}" presName="vert1" presStyleCnt="0"/>
      <dgm:spPr/>
    </dgm:pt>
    <dgm:pt modelId="{60186600-5703-4D78-9037-9AE4B425DF80}" type="pres">
      <dgm:prSet presAssocID="{0B7D4791-E848-4188-AA2A-A1DDF7D41011}" presName="thickLine" presStyleLbl="alignNode1" presStyleIdx="3" presStyleCnt="5"/>
      <dgm:spPr/>
    </dgm:pt>
    <dgm:pt modelId="{B6DA2157-D076-4D07-9A39-4F33BFF5635A}" type="pres">
      <dgm:prSet presAssocID="{0B7D4791-E848-4188-AA2A-A1DDF7D41011}" presName="horz1" presStyleCnt="0"/>
      <dgm:spPr/>
    </dgm:pt>
    <dgm:pt modelId="{5CCF27EB-DBB5-4B52-A874-F9B348FE8ED7}" type="pres">
      <dgm:prSet presAssocID="{0B7D4791-E848-4188-AA2A-A1DDF7D41011}" presName="tx1" presStyleLbl="revTx" presStyleIdx="3" presStyleCnt="5"/>
      <dgm:spPr/>
    </dgm:pt>
    <dgm:pt modelId="{0352E8CA-A3FE-4D63-BEC1-78AE77DCD470}" type="pres">
      <dgm:prSet presAssocID="{0B7D4791-E848-4188-AA2A-A1DDF7D41011}" presName="vert1" presStyleCnt="0"/>
      <dgm:spPr/>
    </dgm:pt>
    <dgm:pt modelId="{8DBF14AA-4B43-44AF-96FB-86CF0A206EB8}" type="pres">
      <dgm:prSet presAssocID="{CF25E237-D0FC-47E1-ABE1-539BC2D4B742}" presName="thickLine" presStyleLbl="alignNode1" presStyleIdx="4" presStyleCnt="5"/>
      <dgm:spPr/>
    </dgm:pt>
    <dgm:pt modelId="{560FA57E-4504-4208-B367-9783867C0BAE}" type="pres">
      <dgm:prSet presAssocID="{CF25E237-D0FC-47E1-ABE1-539BC2D4B742}" presName="horz1" presStyleCnt="0"/>
      <dgm:spPr/>
    </dgm:pt>
    <dgm:pt modelId="{85310D18-E033-4651-A66F-DFD58D46CADC}" type="pres">
      <dgm:prSet presAssocID="{CF25E237-D0FC-47E1-ABE1-539BC2D4B742}" presName="tx1" presStyleLbl="revTx" presStyleIdx="4" presStyleCnt="5"/>
      <dgm:spPr/>
    </dgm:pt>
    <dgm:pt modelId="{555BDACA-FD8A-404E-AA7B-270CAD80ECB5}" type="pres">
      <dgm:prSet presAssocID="{CF25E237-D0FC-47E1-ABE1-539BC2D4B742}" presName="vert1" presStyleCnt="0"/>
      <dgm:spPr/>
    </dgm:pt>
  </dgm:ptLst>
  <dgm:cxnLst>
    <dgm:cxn modelId="{AE692838-F3CA-4D0E-87CF-309F2D7FFF83}" type="presOf" srcId="{BE4E2AF2-AD97-4FB5-B9A7-5DD323E18548}" destId="{74189D1A-DD46-4137-AFF1-498779609A9A}" srcOrd="0" destOrd="0" presId="urn:microsoft.com/office/officeart/2008/layout/LinedList"/>
    <dgm:cxn modelId="{E0461A42-64E2-4C93-BE29-EF35E1284339}" type="presOf" srcId="{B80120D5-CF27-462F-990B-5D1499EA26C4}" destId="{031FCAE4-F386-4AD7-9E3A-E1DFB86AD498}" srcOrd="0" destOrd="0" presId="urn:microsoft.com/office/officeart/2008/layout/LinedList"/>
    <dgm:cxn modelId="{EB9E8C71-F56F-4F93-8BB9-1131FDEF1706}" type="presOf" srcId="{84BD83A7-B200-45D7-AEAC-A010E085E76B}" destId="{EEDFA4DD-CCA3-4555-A3C9-88FDCAA5CDA9}" srcOrd="0" destOrd="0" presId="urn:microsoft.com/office/officeart/2008/layout/LinedList"/>
    <dgm:cxn modelId="{76849E57-556B-4F15-B472-6F99377F058F}" type="presOf" srcId="{1942BBBE-42A3-4221-88B6-696ADC61BB5A}" destId="{23678F59-BB66-42C9-92AD-2FE0C4CEB151}" srcOrd="0" destOrd="0" presId="urn:microsoft.com/office/officeart/2008/layout/LinedList"/>
    <dgm:cxn modelId="{D0027096-B671-4103-A5F0-50C4960E6EAD}" srcId="{BE4E2AF2-AD97-4FB5-B9A7-5DD323E18548}" destId="{B80120D5-CF27-462F-990B-5D1499EA26C4}" srcOrd="1" destOrd="0" parTransId="{E0B90E1E-8086-4962-A77B-3AA9B03ECF90}" sibTransId="{C62BE3AB-CC5E-46AD-BE39-7764BED65532}"/>
    <dgm:cxn modelId="{B74A9EAA-6A58-4BFA-BE0F-4E2C6EB0742E}" type="presOf" srcId="{0B7D4791-E848-4188-AA2A-A1DDF7D41011}" destId="{5CCF27EB-DBB5-4B52-A874-F9B348FE8ED7}" srcOrd="0" destOrd="0" presId="urn:microsoft.com/office/officeart/2008/layout/LinedList"/>
    <dgm:cxn modelId="{1387BBB1-8DC0-4CB1-A772-9A6EF0948F44}" srcId="{BE4E2AF2-AD97-4FB5-B9A7-5DD323E18548}" destId="{CF25E237-D0FC-47E1-ABE1-539BC2D4B742}" srcOrd="4" destOrd="0" parTransId="{59AAF3D3-9378-484F-A1D5-85E5652A1AB6}" sibTransId="{6233892F-508B-4E91-8522-41F7BBCEC698}"/>
    <dgm:cxn modelId="{8E159DEA-6E8E-4A37-9AF4-5BD1ABF0C3D0}" srcId="{BE4E2AF2-AD97-4FB5-B9A7-5DD323E18548}" destId="{0B7D4791-E848-4188-AA2A-A1DDF7D41011}" srcOrd="3" destOrd="0" parTransId="{E3C71C7D-AEAA-4FC8-8ED3-536793CEB930}" sibTransId="{0AF89889-6FBB-47AB-88A6-20D37424E9E1}"/>
    <dgm:cxn modelId="{227F96EB-7660-44D0-BA62-6D6ABDA6AFF5}" srcId="{BE4E2AF2-AD97-4FB5-B9A7-5DD323E18548}" destId="{84BD83A7-B200-45D7-AEAC-A010E085E76B}" srcOrd="0" destOrd="0" parTransId="{D6C7AA08-78DE-4D88-A0B6-8885EBA8B6CC}" sibTransId="{D1A18B68-5EDE-47DE-9B11-9198883D79EE}"/>
    <dgm:cxn modelId="{0FE941EC-B04D-4B32-82DA-7B3C7E927A0C}" srcId="{BE4E2AF2-AD97-4FB5-B9A7-5DD323E18548}" destId="{1942BBBE-42A3-4221-88B6-696ADC61BB5A}" srcOrd="2" destOrd="0" parTransId="{CB2E4B98-2BCC-4444-A3F3-9A9A0F48D334}" sibTransId="{81156EAD-51AC-4E27-BCFB-6A5574D4C00B}"/>
    <dgm:cxn modelId="{155E2BF6-6660-43E2-84E2-0BF4D9687270}" type="presOf" srcId="{CF25E237-D0FC-47E1-ABE1-539BC2D4B742}" destId="{85310D18-E033-4651-A66F-DFD58D46CADC}" srcOrd="0" destOrd="0" presId="urn:microsoft.com/office/officeart/2008/layout/LinedList"/>
    <dgm:cxn modelId="{0BD86BDA-3BAD-4641-9406-A86D598F8518}" type="presParOf" srcId="{74189D1A-DD46-4137-AFF1-498779609A9A}" destId="{137FF99E-64F2-4403-BFB1-98FC742098FC}" srcOrd="0" destOrd="0" presId="urn:microsoft.com/office/officeart/2008/layout/LinedList"/>
    <dgm:cxn modelId="{8567885B-0CFC-4FA2-8330-68AC1C0DADD4}" type="presParOf" srcId="{74189D1A-DD46-4137-AFF1-498779609A9A}" destId="{1353A91F-2CC3-4F7D-9928-C233FDCEE621}" srcOrd="1" destOrd="0" presId="urn:microsoft.com/office/officeart/2008/layout/LinedList"/>
    <dgm:cxn modelId="{D7349875-12B4-40C0-9E27-D7B7B66AE87C}" type="presParOf" srcId="{1353A91F-2CC3-4F7D-9928-C233FDCEE621}" destId="{EEDFA4DD-CCA3-4555-A3C9-88FDCAA5CDA9}" srcOrd="0" destOrd="0" presId="urn:microsoft.com/office/officeart/2008/layout/LinedList"/>
    <dgm:cxn modelId="{BDE6F1FF-ED80-44C2-986E-E30D77059FD2}" type="presParOf" srcId="{1353A91F-2CC3-4F7D-9928-C233FDCEE621}" destId="{0E7DA4EF-0482-443A-98AC-E67489BCAE5E}" srcOrd="1" destOrd="0" presId="urn:microsoft.com/office/officeart/2008/layout/LinedList"/>
    <dgm:cxn modelId="{5D542C6A-92EA-4390-8A6C-8A50281A905C}" type="presParOf" srcId="{74189D1A-DD46-4137-AFF1-498779609A9A}" destId="{70950375-41D3-4521-9E50-6E03313AD7E1}" srcOrd="2" destOrd="0" presId="urn:microsoft.com/office/officeart/2008/layout/LinedList"/>
    <dgm:cxn modelId="{1625E446-CBCB-4D55-B176-8FA7F78E2848}" type="presParOf" srcId="{74189D1A-DD46-4137-AFF1-498779609A9A}" destId="{81473D3D-2C5E-4052-8FB3-F04B97BF97B6}" srcOrd="3" destOrd="0" presId="urn:microsoft.com/office/officeart/2008/layout/LinedList"/>
    <dgm:cxn modelId="{2B7F544C-71E3-46A3-807F-12C255369D30}" type="presParOf" srcId="{81473D3D-2C5E-4052-8FB3-F04B97BF97B6}" destId="{031FCAE4-F386-4AD7-9E3A-E1DFB86AD498}" srcOrd="0" destOrd="0" presId="urn:microsoft.com/office/officeart/2008/layout/LinedList"/>
    <dgm:cxn modelId="{A8BAE0F1-9B05-467F-9D47-C5DF6AC3A8F4}" type="presParOf" srcId="{81473D3D-2C5E-4052-8FB3-F04B97BF97B6}" destId="{59D35AA4-4B44-4FC7-BF7C-B7A5A603AF70}" srcOrd="1" destOrd="0" presId="urn:microsoft.com/office/officeart/2008/layout/LinedList"/>
    <dgm:cxn modelId="{9B843992-A235-4EB7-B05C-1ACCDA2FA411}" type="presParOf" srcId="{74189D1A-DD46-4137-AFF1-498779609A9A}" destId="{02CDAB36-6BB1-49AA-AC58-6EF00E2BD13E}" srcOrd="4" destOrd="0" presId="urn:microsoft.com/office/officeart/2008/layout/LinedList"/>
    <dgm:cxn modelId="{80933F4F-A243-47C6-8ACE-A9D7D23D7A85}" type="presParOf" srcId="{74189D1A-DD46-4137-AFF1-498779609A9A}" destId="{944B98FB-5E80-4257-832E-636B2EDD6852}" srcOrd="5" destOrd="0" presId="urn:microsoft.com/office/officeart/2008/layout/LinedList"/>
    <dgm:cxn modelId="{96A95345-49D3-49B2-980A-C86336E2AA05}" type="presParOf" srcId="{944B98FB-5E80-4257-832E-636B2EDD6852}" destId="{23678F59-BB66-42C9-92AD-2FE0C4CEB151}" srcOrd="0" destOrd="0" presId="urn:microsoft.com/office/officeart/2008/layout/LinedList"/>
    <dgm:cxn modelId="{DC7E78D9-7B90-49B4-9221-26ECB5E3D60D}" type="presParOf" srcId="{944B98FB-5E80-4257-832E-636B2EDD6852}" destId="{1A984A8B-4E56-44C4-B2A7-208A9A141E44}" srcOrd="1" destOrd="0" presId="urn:microsoft.com/office/officeart/2008/layout/LinedList"/>
    <dgm:cxn modelId="{257F3A8D-8BD5-46B1-8854-2E38B95BCE17}" type="presParOf" srcId="{74189D1A-DD46-4137-AFF1-498779609A9A}" destId="{60186600-5703-4D78-9037-9AE4B425DF80}" srcOrd="6" destOrd="0" presId="urn:microsoft.com/office/officeart/2008/layout/LinedList"/>
    <dgm:cxn modelId="{0A733B78-DCEB-4F33-99AE-8D45DC21B9D8}" type="presParOf" srcId="{74189D1A-DD46-4137-AFF1-498779609A9A}" destId="{B6DA2157-D076-4D07-9A39-4F33BFF5635A}" srcOrd="7" destOrd="0" presId="urn:microsoft.com/office/officeart/2008/layout/LinedList"/>
    <dgm:cxn modelId="{D5DC103A-E553-4A58-8C1E-2201F527CC07}" type="presParOf" srcId="{B6DA2157-D076-4D07-9A39-4F33BFF5635A}" destId="{5CCF27EB-DBB5-4B52-A874-F9B348FE8ED7}" srcOrd="0" destOrd="0" presId="urn:microsoft.com/office/officeart/2008/layout/LinedList"/>
    <dgm:cxn modelId="{AB330729-094A-48A7-B2E1-C9E6CFD5BABD}" type="presParOf" srcId="{B6DA2157-D076-4D07-9A39-4F33BFF5635A}" destId="{0352E8CA-A3FE-4D63-BEC1-78AE77DCD470}" srcOrd="1" destOrd="0" presId="urn:microsoft.com/office/officeart/2008/layout/LinedList"/>
    <dgm:cxn modelId="{D2CB85E9-A380-44A9-9B5F-3D8E7AD6A5FF}" type="presParOf" srcId="{74189D1A-DD46-4137-AFF1-498779609A9A}" destId="{8DBF14AA-4B43-44AF-96FB-86CF0A206EB8}" srcOrd="8" destOrd="0" presId="urn:microsoft.com/office/officeart/2008/layout/LinedList"/>
    <dgm:cxn modelId="{01E49F6B-7A6F-42F2-B8FF-3A8369748D84}" type="presParOf" srcId="{74189D1A-DD46-4137-AFF1-498779609A9A}" destId="{560FA57E-4504-4208-B367-9783867C0BAE}" srcOrd="9" destOrd="0" presId="urn:microsoft.com/office/officeart/2008/layout/LinedList"/>
    <dgm:cxn modelId="{31C5FCDF-1BB6-410D-903A-2503401F4B3C}" type="presParOf" srcId="{560FA57E-4504-4208-B367-9783867C0BAE}" destId="{85310D18-E033-4651-A66F-DFD58D46CADC}" srcOrd="0" destOrd="0" presId="urn:microsoft.com/office/officeart/2008/layout/LinedList"/>
    <dgm:cxn modelId="{95D57EB3-FFB9-401C-A93C-C37B6C57D54B}" type="presParOf" srcId="{560FA57E-4504-4208-B367-9783867C0BAE}" destId="{555BDACA-FD8A-404E-AA7B-270CAD80EC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0194D-4B05-4799-9835-82FAAA597F7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1654D8-C9F5-4A35-B3F6-AAE88C252171}">
      <dgm:prSet/>
      <dgm:spPr/>
      <dgm:t>
        <a:bodyPr/>
        <a:lstStyle/>
        <a:p>
          <a:r>
            <a:rPr lang="en-US" dirty="0"/>
            <a:t>“As previously described in [ref].”</a:t>
          </a:r>
        </a:p>
      </dgm:t>
    </dgm:pt>
    <dgm:pt modelId="{BD30972F-B508-4528-928A-DC06091E8720}" type="parTrans" cxnId="{3CB57240-5A55-4912-9067-AB979627AAC2}">
      <dgm:prSet/>
      <dgm:spPr/>
      <dgm:t>
        <a:bodyPr/>
        <a:lstStyle/>
        <a:p>
          <a:endParaRPr lang="en-US"/>
        </a:p>
      </dgm:t>
    </dgm:pt>
    <dgm:pt modelId="{1357FE6A-5FCA-42B8-B398-0ED7D5E0A212}" type="sibTrans" cxnId="{3CB57240-5A55-4912-9067-AB979627AAC2}">
      <dgm:prSet/>
      <dgm:spPr/>
      <dgm:t>
        <a:bodyPr/>
        <a:lstStyle/>
        <a:p>
          <a:endParaRPr lang="en-US"/>
        </a:p>
      </dgm:t>
    </dgm:pt>
    <dgm:pt modelId="{44C2A3C8-1C46-432C-906C-50522853FC6A}">
      <dgm:prSet/>
      <dgm:spPr/>
      <dgm:t>
        <a:bodyPr/>
        <a:lstStyle/>
        <a:p>
          <a:r>
            <a:rPr lang="en-US"/>
            <a:t>“Briefly, … [ref].”</a:t>
          </a:r>
        </a:p>
      </dgm:t>
    </dgm:pt>
    <dgm:pt modelId="{35A4FA23-01CE-4356-8D0F-930ED138130B}" type="parTrans" cxnId="{BC497E6F-1670-4B67-9A34-55FA0BD6CFC9}">
      <dgm:prSet/>
      <dgm:spPr/>
      <dgm:t>
        <a:bodyPr/>
        <a:lstStyle/>
        <a:p>
          <a:endParaRPr lang="en-US"/>
        </a:p>
      </dgm:t>
    </dgm:pt>
    <dgm:pt modelId="{32F69AF6-63F4-4E48-A6F9-BCE21A4119F2}" type="sibTrans" cxnId="{BC497E6F-1670-4B67-9A34-55FA0BD6CFC9}">
      <dgm:prSet/>
      <dgm:spPr/>
      <dgm:t>
        <a:bodyPr/>
        <a:lstStyle/>
        <a:p>
          <a:endParaRPr lang="en-US"/>
        </a:p>
      </dgm:t>
    </dgm:pt>
    <dgm:pt modelId="{7E3D2E58-9693-4987-90AA-6CA990EC639C}">
      <dgm:prSet/>
      <dgm:spPr/>
      <dgm:t>
        <a:bodyPr/>
        <a:lstStyle/>
        <a:p>
          <a:r>
            <a:rPr lang="en-US"/>
            <a:t>“Following manufacturer’s instructions”</a:t>
          </a:r>
        </a:p>
      </dgm:t>
    </dgm:pt>
    <dgm:pt modelId="{D31C8171-D5EB-4038-AC07-1DD65B828F27}" type="parTrans" cxnId="{54228171-E998-4804-8740-22EA200C7F00}">
      <dgm:prSet/>
      <dgm:spPr/>
      <dgm:t>
        <a:bodyPr/>
        <a:lstStyle/>
        <a:p>
          <a:endParaRPr lang="en-US"/>
        </a:p>
      </dgm:t>
    </dgm:pt>
    <dgm:pt modelId="{60C02CC8-2368-4060-9099-16AE9413CA23}" type="sibTrans" cxnId="{54228171-E998-4804-8740-22EA200C7F00}">
      <dgm:prSet/>
      <dgm:spPr/>
      <dgm:t>
        <a:bodyPr/>
        <a:lstStyle/>
        <a:p>
          <a:endParaRPr lang="en-US"/>
        </a:p>
      </dgm:t>
    </dgm:pt>
    <dgm:pt modelId="{F6C74C01-381A-4FD9-9E68-1CAD2C0A810D}">
      <dgm:prSet/>
      <dgm:spPr/>
      <dgm:t>
        <a:bodyPr/>
        <a:lstStyle/>
        <a:p>
          <a:r>
            <a:rPr lang="en-US"/>
            <a:t>“with the following modifications: …”</a:t>
          </a:r>
        </a:p>
      </dgm:t>
    </dgm:pt>
    <dgm:pt modelId="{50AB347F-3A55-4450-B579-08DBAA3BB493}" type="parTrans" cxnId="{A345A0D7-5658-478E-9AAE-4838BC69D80C}">
      <dgm:prSet/>
      <dgm:spPr/>
      <dgm:t>
        <a:bodyPr/>
        <a:lstStyle/>
        <a:p>
          <a:endParaRPr lang="en-US"/>
        </a:p>
      </dgm:t>
    </dgm:pt>
    <dgm:pt modelId="{EDF5985D-AD8F-4F66-980C-90992B18BB3E}" type="sibTrans" cxnId="{A345A0D7-5658-478E-9AAE-4838BC69D80C}">
      <dgm:prSet/>
      <dgm:spPr/>
      <dgm:t>
        <a:bodyPr/>
        <a:lstStyle/>
        <a:p>
          <a:endParaRPr lang="en-US"/>
        </a:p>
      </dgm:t>
    </dgm:pt>
    <dgm:pt modelId="{7D3558AB-40EE-4A29-93F5-CB1B171066F5}">
      <dgm:prSet/>
      <dgm:spPr/>
      <dgm:t>
        <a:bodyPr/>
        <a:lstStyle/>
        <a:p>
          <a:r>
            <a:rPr lang="en-US"/>
            <a:t>“kindly provided by”</a:t>
          </a:r>
        </a:p>
      </dgm:t>
    </dgm:pt>
    <dgm:pt modelId="{B10524B9-E7A2-4D08-B580-7E89DA03E092}" type="parTrans" cxnId="{248FE3B3-A262-41B2-A16C-614C1B6822F6}">
      <dgm:prSet/>
      <dgm:spPr/>
      <dgm:t>
        <a:bodyPr/>
        <a:lstStyle/>
        <a:p>
          <a:endParaRPr lang="en-US"/>
        </a:p>
      </dgm:t>
    </dgm:pt>
    <dgm:pt modelId="{8F909BCA-1C2D-450E-BFE6-3AB33B3A178A}" type="sibTrans" cxnId="{248FE3B3-A262-41B2-A16C-614C1B6822F6}">
      <dgm:prSet/>
      <dgm:spPr/>
      <dgm:t>
        <a:bodyPr/>
        <a:lstStyle/>
        <a:p>
          <a:endParaRPr lang="en-US"/>
        </a:p>
      </dgm:t>
    </dgm:pt>
    <dgm:pt modelId="{9D3D02D7-F52A-4FDD-9F0B-A86C1952AA3E}">
      <dgm:prSet/>
      <dgm:spPr/>
      <dgm:t>
        <a:bodyPr/>
        <a:lstStyle/>
        <a:p>
          <a:r>
            <a:rPr lang="en-US"/>
            <a:t>“generous gift from”</a:t>
          </a:r>
        </a:p>
      </dgm:t>
    </dgm:pt>
    <dgm:pt modelId="{AF4A35A5-4001-4B06-8E43-0BD3BD9CAB41}" type="parTrans" cxnId="{6BB3126A-F34F-4014-9754-9FDA9FA94902}">
      <dgm:prSet/>
      <dgm:spPr/>
      <dgm:t>
        <a:bodyPr/>
        <a:lstStyle/>
        <a:p>
          <a:endParaRPr lang="en-US"/>
        </a:p>
      </dgm:t>
    </dgm:pt>
    <dgm:pt modelId="{17326585-532E-4336-84C5-ECA5DD8C0CEA}" type="sibTrans" cxnId="{6BB3126A-F34F-4014-9754-9FDA9FA94902}">
      <dgm:prSet/>
      <dgm:spPr/>
      <dgm:t>
        <a:bodyPr/>
        <a:lstStyle/>
        <a:p>
          <a:endParaRPr lang="en-US"/>
        </a:p>
      </dgm:t>
    </dgm:pt>
    <dgm:pt modelId="{F1EB9773-E514-4052-8F8D-8CB87BD89EAA}" type="pres">
      <dgm:prSet presAssocID="{C9B0194D-4B05-4799-9835-82FAAA597F77}" presName="diagram" presStyleCnt="0">
        <dgm:presLayoutVars>
          <dgm:dir/>
          <dgm:resizeHandles val="exact"/>
        </dgm:presLayoutVars>
      </dgm:prSet>
      <dgm:spPr/>
    </dgm:pt>
    <dgm:pt modelId="{92C5001F-7824-426C-8ED3-5829AE16E3D0}" type="pres">
      <dgm:prSet presAssocID="{1F1654D8-C9F5-4A35-B3F6-AAE88C252171}" presName="node" presStyleLbl="node1" presStyleIdx="0" presStyleCnt="6">
        <dgm:presLayoutVars>
          <dgm:bulletEnabled val="1"/>
        </dgm:presLayoutVars>
      </dgm:prSet>
      <dgm:spPr/>
    </dgm:pt>
    <dgm:pt modelId="{B3A8BD35-00BE-448B-AE58-6F50E500A365}" type="pres">
      <dgm:prSet presAssocID="{1357FE6A-5FCA-42B8-B398-0ED7D5E0A212}" presName="sibTrans" presStyleCnt="0"/>
      <dgm:spPr/>
    </dgm:pt>
    <dgm:pt modelId="{831D58EF-3236-4C63-90EE-E2A4059609A2}" type="pres">
      <dgm:prSet presAssocID="{44C2A3C8-1C46-432C-906C-50522853FC6A}" presName="node" presStyleLbl="node1" presStyleIdx="1" presStyleCnt="6">
        <dgm:presLayoutVars>
          <dgm:bulletEnabled val="1"/>
        </dgm:presLayoutVars>
      </dgm:prSet>
      <dgm:spPr/>
    </dgm:pt>
    <dgm:pt modelId="{EF57DB29-A86F-4201-A3AD-F8B7F21D8370}" type="pres">
      <dgm:prSet presAssocID="{32F69AF6-63F4-4E48-A6F9-BCE21A4119F2}" presName="sibTrans" presStyleCnt="0"/>
      <dgm:spPr/>
    </dgm:pt>
    <dgm:pt modelId="{EC36935E-6BE7-4A54-88F7-54449BB7D78F}" type="pres">
      <dgm:prSet presAssocID="{7E3D2E58-9693-4987-90AA-6CA990EC639C}" presName="node" presStyleLbl="node1" presStyleIdx="2" presStyleCnt="6">
        <dgm:presLayoutVars>
          <dgm:bulletEnabled val="1"/>
        </dgm:presLayoutVars>
      </dgm:prSet>
      <dgm:spPr/>
    </dgm:pt>
    <dgm:pt modelId="{E5B38377-3EA3-4D3C-AEDD-1D267DA6C441}" type="pres">
      <dgm:prSet presAssocID="{60C02CC8-2368-4060-9099-16AE9413CA23}" presName="sibTrans" presStyleCnt="0"/>
      <dgm:spPr/>
    </dgm:pt>
    <dgm:pt modelId="{4A5B3CA4-97F1-44B7-8798-BCA686930AF2}" type="pres">
      <dgm:prSet presAssocID="{F6C74C01-381A-4FD9-9E68-1CAD2C0A810D}" presName="node" presStyleLbl="node1" presStyleIdx="3" presStyleCnt="6">
        <dgm:presLayoutVars>
          <dgm:bulletEnabled val="1"/>
        </dgm:presLayoutVars>
      </dgm:prSet>
      <dgm:spPr/>
    </dgm:pt>
    <dgm:pt modelId="{E349B9F5-22FF-4C43-B897-BED9B1019952}" type="pres">
      <dgm:prSet presAssocID="{EDF5985D-AD8F-4F66-980C-90992B18BB3E}" presName="sibTrans" presStyleCnt="0"/>
      <dgm:spPr/>
    </dgm:pt>
    <dgm:pt modelId="{AE031191-2308-4040-BFE3-98B43DABC7CF}" type="pres">
      <dgm:prSet presAssocID="{7D3558AB-40EE-4A29-93F5-CB1B171066F5}" presName="node" presStyleLbl="node1" presStyleIdx="4" presStyleCnt="6">
        <dgm:presLayoutVars>
          <dgm:bulletEnabled val="1"/>
        </dgm:presLayoutVars>
      </dgm:prSet>
      <dgm:spPr/>
    </dgm:pt>
    <dgm:pt modelId="{A7B24129-FF6D-449D-A556-FA8B497E313A}" type="pres">
      <dgm:prSet presAssocID="{8F909BCA-1C2D-450E-BFE6-3AB33B3A178A}" presName="sibTrans" presStyleCnt="0"/>
      <dgm:spPr/>
    </dgm:pt>
    <dgm:pt modelId="{504A8364-563A-4D34-8226-D20080E2EBE5}" type="pres">
      <dgm:prSet presAssocID="{9D3D02D7-F52A-4FDD-9F0B-A86C1952AA3E}" presName="node" presStyleLbl="node1" presStyleIdx="5" presStyleCnt="6">
        <dgm:presLayoutVars>
          <dgm:bulletEnabled val="1"/>
        </dgm:presLayoutVars>
      </dgm:prSet>
      <dgm:spPr/>
    </dgm:pt>
  </dgm:ptLst>
  <dgm:cxnLst>
    <dgm:cxn modelId="{2C95F605-E83C-4C59-9BFA-57E8CCE32B76}" type="presOf" srcId="{1F1654D8-C9F5-4A35-B3F6-AAE88C252171}" destId="{92C5001F-7824-426C-8ED3-5829AE16E3D0}" srcOrd="0" destOrd="0" presId="urn:microsoft.com/office/officeart/2005/8/layout/default"/>
    <dgm:cxn modelId="{D3673B0C-7446-4C0E-A0C8-DF437D1090BF}" type="presOf" srcId="{9D3D02D7-F52A-4FDD-9F0B-A86C1952AA3E}" destId="{504A8364-563A-4D34-8226-D20080E2EBE5}" srcOrd="0" destOrd="0" presId="urn:microsoft.com/office/officeart/2005/8/layout/default"/>
    <dgm:cxn modelId="{A362BD2C-C657-4E4D-9D87-15A373D2FC75}" type="presOf" srcId="{44C2A3C8-1C46-432C-906C-50522853FC6A}" destId="{831D58EF-3236-4C63-90EE-E2A4059609A2}" srcOrd="0" destOrd="0" presId="urn:microsoft.com/office/officeart/2005/8/layout/default"/>
    <dgm:cxn modelId="{3CB57240-5A55-4912-9067-AB979627AAC2}" srcId="{C9B0194D-4B05-4799-9835-82FAAA597F77}" destId="{1F1654D8-C9F5-4A35-B3F6-AAE88C252171}" srcOrd="0" destOrd="0" parTransId="{BD30972F-B508-4528-928A-DC06091E8720}" sibTransId="{1357FE6A-5FCA-42B8-B398-0ED7D5E0A212}"/>
    <dgm:cxn modelId="{6BB3126A-F34F-4014-9754-9FDA9FA94902}" srcId="{C9B0194D-4B05-4799-9835-82FAAA597F77}" destId="{9D3D02D7-F52A-4FDD-9F0B-A86C1952AA3E}" srcOrd="5" destOrd="0" parTransId="{AF4A35A5-4001-4B06-8E43-0BD3BD9CAB41}" sibTransId="{17326585-532E-4336-84C5-ECA5DD8C0CEA}"/>
    <dgm:cxn modelId="{BC497E6F-1670-4B67-9A34-55FA0BD6CFC9}" srcId="{C9B0194D-4B05-4799-9835-82FAAA597F77}" destId="{44C2A3C8-1C46-432C-906C-50522853FC6A}" srcOrd="1" destOrd="0" parTransId="{35A4FA23-01CE-4356-8D0F-930ED138130B}" sibTransId="{32F69AF6-63F4-4E48-A6F9-BCE21A4119F2}"/>
    <dgm:cxn modelId="{54228171-E998-4804-8740-22EA200C7F00}" srcId="{C9B0194D-4B05-4799-9835-82FAAA597F77}" destId="{7E3D2E58-9693-4987-90AA-6CA990EC639C}" srcOrd="2" destOrd="0" parTransId="{D31C8171-D5EB-4038-AC07-1DD65B828F27}" sibTransId="{60C02CC8-2368-4060-9099-16AE9413CA23}"/>
    <dgm:cxn modelId="{BFAACA8B-7CBF-49F2-AD4A-C7680EFA4117}" type="presOf" srcId="{7D3558AB-40EE-4A29-93F5-CB1B171066F5}" destId="{AE031191-2308-4040-BFE3-98B43DABC7CF}" srcOrd="0" destOrd="0" presId="urn:microsoft.com/office/officeart/2005/8/layout/default"/>
    <dgm:cxn modelId="{9E698A9A-FA86-4C09-9DF4-7F00C09FDA9B}" type="presOf" srcId="{C9B0194D-4B05-4799-9835-82FAAA597F77}" destId="{F1EB9773-E514-4052-8F8D-8CB87BD89EAA}" srcOrd="0" destOrd="0" presId="urn:microsoft.com/office/officeart/2005/8/layout/default"/>
    <dgm:cxn modelId="{248FE3B3-A262-41B2-A16C-614C1B6822F6}" srcId="{C9B0194D-4B05-4799-9835-82FAAA597F77}" destId="{7D3558AB-40EE-4A29-93F5-CB1B171066F5}" srcOrd="4" destOrd="0" parTransId="{B10524B9-E7A2-4D08-B580-7E89DA03E092}" sibTransId="{8F909BCA-1C2D-450E-BFE6-3AB33B3A178A}"/>
    <dgm:cxn modelId="{A345A0D7-5658-478E-9AAE-4838BC69D80C}" srcId="{C9B0194D-4B05-4799-9835-82FAAA597F77}" destId="{F6C74C01-381A-4FD9-9E68-1CAD2C0A810D}" srcOrd="3" destOrd="0" parTransId="{50AB347F-3A55-4450-B579-08DBAA3BB493}" sibTransId="{EDF5985D-AD8F-4F66-980C-90992B18BB3E}"/>
    <dgm:cxn modelId="{327C34E4-0CAA-46AD-87F7-2F09D9759C11}" type="presOf" srcId="{7E3D2E58-9693-4987-90AA-6CA990EC639C}" destId="{EC36935E-6BE7-4A54-88F7-54449BB7D78F}" srcOrd="0" destOrd="0" presId="urn:microsoft.com/office/officeart/2005/8/layout/default"/>
    <dgm:cxn modelId="{07DD4FEB-693D-4051-9FBA-0F1BD0B5F4E1}" type="presOf" srcId="{F6C74C01-381A-4FD9-9E68-1CAD2C0A810D}" destId="{4A5B3CA4-97F1-44B7-8798-BCA686930AF2}" srcOrd="0" destOrd="0" presId="urn:microsoft.com/office/officeart/2005/8/layout/default"/>
    <dgm:cxn modelId="{6DA3CF55-D09C-45B9-990E-A8583336CA62}" type="presParOf" srcId="{F1EB9773-E514-4052-8F8D-8CB87BD89EAA}" destId="{92C5001F-7824-426C-8ED3-5829AE16E3D0}" srcOrd="0" destOrd="0" presId="urn:microsoft.com/office/officeart/2005/8/layout/default"/>
    <dgm:cxn modelId="{7414D4A4-DF95-4A2C-B04E-BAD3A85BD80E}" type="presParOf" srcId="{F1EB9773-E514-4052-8F8D-8CB87BD89EAA}" destId="{B3A8BD35-00BE-448B-AE58-6F50E500A365}" srcOrd="1" destOrd="0" presId="urn:microsoft.com/office/officeart/2005/8/layout/default"/>
    <dgm:cxn modelId="{950FC745-80BC-43C1-9731-2594F28B4FC2}" type="presParOf" srcId="{F1EB9773-E514-4052-8F8D-8CB87BD89EAA}" destId="{831D58EF-3236-4C63-90EE-E2A4059609A2}" srcOrd="2" destOrd="0" presId="urn:microsoft.com/office/officeart/2005/8/layout/default"/>
    <dgm:cxn modelId="{DE812771-2F75-4524-B6DE-CFC070EFB4CD}" type="presParOf" srcId="{F1EB9773-E514-4052-8F8D-8CB87BD89EAA}" destId="{EF57DB29-A86F-4201-A3AD-F8B7F21D8370}" srcOrd="3" destOrd="0" presId="urn:microsoft.com/office/officeart/2005/8/layout/default"/>
    <dgm:cxn modelId="{6FF2EC13-EF96-4EA6-A3C4-FE342D184036}" type="presParOf" srcId="{F1EB9773-E514-4052-8F8D-8CB87BD89EAA}" destId="{EC36935E-6BE7-4A54-88F7-54449BB7D78F}" srcOrd="4" destOrd="0" presId="urn:microsoft.com/office/officeart/2005/8/layout/default"/>
    <dgm:cxn modelId="{DB96C82B-0E67-4C8A-BC6E-77526FFC7787}" type="presParOf" srcId="{F1EB9773-E514-4052-8F8D-8CB87BD89EAA}" destId="{E5B38377-3EA3-4D3C-AEDD-1D267DA6C441}" srcOrd="5" destOrd="0" presId="urn:microsoft.com/office/officeart/2005/8/layout/default"/>
    <dgm:cxn modelId="{7DB619F1-DA2E-48A7-8A6E-3DFCEEBC192F}" type="presParOf" srcId="{F1EB9773-E514-4052-8F8D-8CB87BD89EAA}" destId="{4A5B3CA4-97F1-44B7-8798-BCA686930AF2}" srcOrd="6" destOrd="0" presId="urn:microsoft.com/office/officeart/2005/8/layout/default"/>
    <dgm:cxn modelId="{8C5DE95F-1107-4C8C-A5D3-3438B5A3AFA3}" type="presParOf" srcId="{F1EB9773-E514-4052-8F8D-8CB87BD89EAA}" destId="{E349B9F5-22FF-4C43-B897-BED9B1019952}" srcOrd="7" destOrd="0" presId="urn:microsoft.com/office/officeart/2005/8/layout/default"/>
    <dgm:cxn modelId="{3C0C09F1-B50A-42D4-ADA5-D64C521697A5}" type="presParOf" srcId="{F1EB9773-E514-4052-8F8D-8CB87BD89EAA}" destId="{AE031191-2308-4040-BFE3-98B43DABC7CF}" srcOrd="8" destOrd="0" presId="urn:microsoft.com/office/officeart/2005/8/layout/default"/>
    <dgm:cxn modelId="{4AB0AB4D-41F8-448B-BF0F-75EAF90027A8}" type="presParOf" srcId="{F1EB9773-E514-4052-8F8D-8CB87BD89EAA}" destId="{A7B24129-FF6D-449D-A556-FA8B497E313A}" srcOrd="9" destOrd="0" presId="urn:microsoft.com/office/officeart/2005/8/layout/default"/>
    <dgm:cxn modelId="{E3E8FAEC-9922-43DB-A38A-7BE492E89026}" type="presParOf" srcId="{F1EB9773-E514-4052-8F8D-8CB87BD89EAA}" destId="{504A8364-563A-4D34-8226-D20080E2EBE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6E6B5-9FAF-4485-8C54-87435719035E}">
      <dsp:nvSpPr>
        <dsp:cNvPr id="0" name=""/>
        <dsp:cNvSpPr/>
      </dsp:nvSpPr>
      <dsp:spPr>
        <a:xfrm>
          <a:off x="0" y="517917"/>
          <a:ext cx="3358084" cy="7803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Past tense</a:t>
          </a:r>
        </a:p>
      </dsp:txBody>
      <dsp:txXfrm>
        <a:off x="38095" y="556012"/>
        <a:ext cx="3281894" cy="704200"/>
      </dsp:txXfrm>
    </dsp:sp>
    <dsp:sp modelId="{F5C91624-A248-4D7A-AB71-1CC0ACB45D85}">
      <dsp:nvSpPr>
        <dsp:cNvPr id="0" name=""/>
        <dsp:cNvSpPr/>
      </dsp:nvSpPr>
      <dsp:spPr>
        <a:xfrm>
          <a:off x="0" y="1381827"/>
          <a:ext cx="3358084" cy="7803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Active voice</a:t>
          </a:r>
        </a:p>
      </dsp:txBody>
      <dsp:txXfrm>
        <a:off x="38095" y="1419922"/>
        <a:ext cx="3281894" cy="704200"/>
      </dsp:txXfrm>
    </dsp:sp>
    <dsp:sp modelId="{BB6F46C8-92ED-4034-9C22-34AA40D5B330}">
      <dsp:nvSpPr>
        <dsp:cNvPr id="0" name=""/>
        <dsp:cNvSpPr/>
      </dsp:nvSpPr>
      <dsp:spPr>
        <a:xfrm>
          <a:off x="0" y="2245737"/>
          <a:ext cx="3358084" cy="7803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?!? First person !?!</a:t>
          </a:r>
        </a:p>
      </dsp:txBody>
      <dsp:txXfrm>
        <a:off x="38095" y="2283832"/>
        <a:ext cx="3281894" cy="704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FF99E-64F2-4403-BFB1-98FC742098FC}">
      <dsp:nvSpPr>
        <dsp:cNvPr id="0" name=""/>
        <dsp:cNvSpPr/>
      </dsp:nvSpPr>
      <dsp:spPr>
        <a:xfrm>
          <a:off x="0" y="442"/>
          <a:ext cx="48568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FA4DD-CCA3-4555-A3C9-88FDCAA5CDA9}">
      <dsp:nvSpPr>
        <dsp:cNvPr id="0" name=""/>
        <dsp:cNvSpPr/>
      </dsp:nvSpPr>
      <dsp:spPr>
        <a:xfrm>
          <a:off x="0" y="442"/>
          <a:ext cx="4856841" cy="72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Multiple boring repetitive sentences</a:t>
          </a:r>
        </a:p>
      </dsp:txBody>
      <dsp:txXfrm>
        <a:off x="0" y="442"/>
        <a:ext cx="4856841" cy="724357"/>
      </dsp:txXfrm>
    </dsp:sp>
    <dsp:sp modelId="{70950375-41D3-4521-9E50-6E03313AD7E1}">
      <dsp:nvSpPr>
        <dsp:cNvPr id="0" name=""/>
        <dsp:cNvSpPr/>
      </dsp:nvSpPr>
      <dsp:spPr>
        <a:xfrm>
          <a:off x="0" y="724799"/>
          <a:ext cx="48568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FCAE4-F386-4AD7-9E3A-E1DFB86AD498}">
      <dsp:nvSpPr>
        <dsp:cNvPr id="0" name=""/>
        <dsp:cNvSpPr/>
      </dsp:nvSpPr>
      <dsp:spPr>
        <a:xfrm>
          <a:off x="0" y="724799"/>
          <a:ext cx="4856841" cy="72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Very long regular sentence(s)</a:t>
          </a:r>
        </a:p>
      </dsp:txBody>
      <dsp:txXfrm>
        <a:off x="0" y="724799"/>
        <a:ext cx="4856841" cy="724357"/>
      </dsp:txXfrm>
    </dsp:sp>
    <dsp:sp modelId="{02CDAB36-6BB1-49AA-AC58-6EF00E2BD13E}">
      <dsp:nvSpPr>
        <dsp:cNvPr id="0" name=""/>
        <dsp:cNvSpPr/>
      </dsp:nvSpPr>
      <dsp:spPr>
        <a:xfrm>
          <a:off x="0" y="1449156"/>
          <a:ext cx="48568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78F59-BB66-42C9-92AD-2FE0C4CEB151}">
      <dsp:nvSpPr>
        <dsp:cNvPr id="0" name=""/>
        <dsp:cNvSpPr/>
      </dsp:nvSpPr>
      <dsp:spPr>
        <a:xfrm>
          <a:off x="0" y="1449156"/>
          <a:ext cx="4856841" cy="72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As a list after a semi-colons</a:t>
          </a:r>
        </a:p>
      </dsp:txBody>
      <dsp:txXfrm>
        <a:off x="0" y="1449156"/>
        <a:ext cx="4856841" cy="724357"/>
      </dsp:txXfrm>
    </dsp:sp>
    <dsp:sp modelId="{60186600-5703-4D78-9037-9AE4B425DF80}">
      <dsp:nvSpPr>
        <dsp:cNvPr id="0" name=""/>
        <dsp:cNvSpPr/>
      </dsp:nvSpPr>
      <dsp:spPr>
        <a:xfrm>
          <a:off x="0" y="2173514"/>
          <a:ext cx="48568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F27EB-DBB5-4B52-A874-F9B348FE8ED7}">
      <dsp:nvSpPr>
        <dsp:cNvPr id="0" name=""/>
        <dsp:cNvSpPr/>
      </dsp:nvSpPr>
      <dsp:spPr>
        <a:xfrm>
          <a:off x="0" y="2173514"/>
          <a:ext cx="4856841" cy="72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Table</a:t>
          </a:r>
        </a:p>
      </dsp:txBody>
      <dsp:txXfrm>
        <a:off x="0" y="2173514"/>
        <a:ext cx="4856841" cy="724357"/>
      </dsp:txXfrm>
    </dsp:sp>
    <dsp:sp modelId="{8DBF14AA-4B43-44AF-96FB-86CF0A206EB8}">
      <dsp:nvSpPr>
        <dsp:cNvPr id="0" name=""/>
        <dsp:cNvSpPr/>
      </dsp:nvSpPr>
      <dsp:spPr>
        <a:xfrm>
          <a:off x="0" y="2897871"/>
          <a:ext cx="48568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10D18-E033-4651-A66F-DFD58D46CADC}">
      <dsp:nvSpPr>
        <dsp:cNvPr id="0" name=""/>
        <dsp:cNvSpPr/>
      </dsp:nvSpPr>
      <dsp:spPr>
        <a:xfrm>
          <a:off x="0" y="2897871"/>
          <a:ext cx="4856841" cy="724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Include source and city, state</a:t>
          </a:r>
        </a:p>
      </dsp:txBody>
      <dsp:txXfrm>
        <a:off x="0" y="2897871"/>
        <a:ext cx="4856841" cy="724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5001F-7824-426C-8ED3-5829AE16E3D0}">
      <dsp:nvSpPr>
        <dsp:cNvPr id="0" name=""/>
        <dsp:cNvSpPr/>
      </dsp:nvSpPr>
      <dsp:spPr>
        <a:xfrm>
          <a:off x="606660" y="740"/>
          <a:ext cx="2856360" cy="1713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“As previously described in [ref].”</a:t>
          </a:r>
        </a:p>
      </dsp:txBody>
      <dsp:txXfrm>
        <a:off x="606660" y="740"/>
        <a:ext cx="2856360" cy="1713816"/>
      </dsp:txXfrm>
    </dsp:sp>
    <dsp:sp modelId="{831D58EF-3236-4C63-90EE-E2A4059609A2}">
      <dsp:nvSpPr>
        <dsp:cNvPr id="0" name=""/>
        <dsp:cNvSpPr/>
      </dsp:nvSpPr>
      <dsp:spPr>
        <a:xfrm>
          <a:off x="3748657" y="740"/>
          <a:ext cx="2856360" cy="1713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“Briefly, … [ref].”</a:t>
          </a:r>
        </a:p>
      </dsp:txBody>
      <dsp:txXfrm>
        <a:off x="3748657" y="740"/>
        <a:ext cx="2856360" cy="1713816"/>
      </dsp:txXfrm>
    </dsp:sp>
    <dsp:sp modelId="{EC36935E-6BE7-4A54-88F7-54449BB7D78F}">
      <dsp:nvSpPr>
        <dsp:cNvPr id="0" name=""/>
        <dsp:cNvSpPr/>
      </dsp:nvSpPr>
      <dsp:spPr>
        <a:xfrm>
          <a:off x="6890653" y="740"/>
          <a:ext cx="2856360" cy="1713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“Following manufacturer’s instructions”</a:t>
          </a:r>
        </a:p>
      </dsp:txBody>
      <dsp:txXfrm>
        <a:off x="6890653" y="740"/>
        <a:ext cx="2856360" cy="1713816"/>
      </dsp:txXfrm>
    </dsp:sp>
    <dsp:sp modelId="{4A5B3CA4-97F1-44B7-8798-BCA686930AF2}">
      <dsp:nvSpPr>
        <dsp:cNvPr id="0" name=""/>
        <dsp:cNvSpPr/>
      </dsp:nvSpPr>
      <dsp:spPr>
        <a:xfrm>
          <a:off x="606660" y="2000193"/>
          <a:ext cx="2856360" cy="1713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“with the following modifications: …”</a:t>
          </a:r>
        </a:p>
      </dsp:txBody>
      <dsp:txXfrm>
        <a:off x="606660" y="2000193"/>
        <a:ext cx="2856360" cy="1713816"/>
      </dsp:txXfrm>
    </dsp:sp>
    <dsp:sp modelId="{AE031191-2308-4040-BFE3-98B43DABC7CF}">
      <dsp:nvSpPr>
        <dsp:cNvPr id="0" name=""/>
        <dsp:cNvSpPr/>
      </dsp:nvSpPr>
      <dsp:spPr>
        <a:xfrm>
          <a:off x="3748657" y="2000193"/>
          <a:ext cx="2856360" cy="1713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“kindly provided by”</a:t>
          </a:r>
        </a:p>
      </dsp:txBody>
      <dsp:txXfrm>
        <a:off x="3748657" y="2000193"/>
        <a:ext cx="2856360" cy="1713816"/>
      </dsp:txXfrm>
    </dsp:sp>
    <dsp:sp modelId="{504A8364-563A-4D34-8226-D20080E2EBE5}">
      <dsp:nvSpPr>
        <dsp:cNvPr id="0" name=""/>
        <dsp:cNvSpPr/>
      </dsp:nvSpPr>
      <dsp:spPr>
        <a:xfrm>
          <a:off x="6890653" y="2000193"/>
          <a:ext cx="2856360" cy="1713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“generous gift from”</a:t>
          </a:r>
        </a:p>
      </dsp:txBody>
      <dsp:txXfrm>
        <a:off x="6890653" y="2000193"/>
        <a:ext cx="2856360" cy="1713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FCF9E-D5B7-4D16-9831-FB02B17AC51E}" type="datetimeFigureOut">
              <a:rPr lang="en-US" smtClean="0"/>
              <a:t>2024-06-20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8850-28A6-4AD6-8A66-ED6440D8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https://7esl.com/passive-voice/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1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https://3dbuildings.medium.com/how-building-data-works-level-of-detail-e9bad0b61baa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1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https://commons.wikimedia.org/wiki/File:Variety_is_the_spice_of_life.jpg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1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https://commons.wikimedia.org/wiki/File:MaryRose-carpentry_tools1.jpg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9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https://commons.wikimedia.org/wiki/File:Easy_button.JPG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850-28A6-4AD6-8A66-ED6440D86D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4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74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5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32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401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0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D54ADD6-5E11-D199-096B-D055C59361F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46711" y="1885949"/>
            <a:ext cx="3300984" cy="3905250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56601CA-93BF-13CA-E27A-86449D308697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61296" y="1885949"/>
            <a:ext cx="3300984" cy="3905250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3B0D0AD-30D6-6507-CC41-A9C181039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3795" y="1885949"/>
            <a:ext cx="3300984" cy="3905250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02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93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20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96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7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4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9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1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3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2024-06-20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tkinson Hyperlegible" pitchFamily="50" charset="0"/>
              </a:defRPr>
            </a:lvl1pPr>
          </a:lstStyle>
          <a:p>
            <a:fld id="{073ED0CC-082F-4160-86E5-0D6041F12778}" type="datetime1">
              <a:rPr lang="en-US" smtClean="0"/>
              <a:pPr/>
              <a:t>2024-06-20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tkinson Hyperlegible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tkinson Hyperlegible" pitchFamily="50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56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7" r:id="rId12"/>
    <p:sldLayoutId id="2147483802" r:id="rId13"/>
    <p:sldLayoutId id="2147483803" r:id="rId14"/>
    <p:sldLayoutId id="2147483811" r:id="rId15"/>
    <p:sldLayoutId id="2147483804" r:id="rId16"/>
    <p:sldLayoutId id="2147483805" r:id="rId17"/>
    <p:sldLayoutId id="2147483806" r:id="rId18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tkinson Hyperlegible" pitchFamily="50" charset="0"/>
          <a:ea typeface="+mj-ea"/>
          <a:cs typeface="Atkinson Hyperlegible" pitchFamily="50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tkinson Hyperlegible" pitchFamily="50" charset="0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tkinson Hyperlegible" pitchFamily="50" charset="0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tkinson Hyperlegible" pitchFamily="50" charset="0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tkinson Hyperlegible" pitchFamily="50" charset="0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tkinson Hyperlegible" pitchFamily="50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jp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959A1FC8-ECC6-95B2-A13A-311F281AB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A2B0E-469F-FB3C-CDA2-354903004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/>
              <a:t>Methods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1DF01EE-6167-3493-0358-BDE058E60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endParaRPr lang="en-US">
              <a:solidFill>
                <a:srgbClr val="46AD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1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8FC1-CBFF-781B-F83B-D8F7E383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 dirty="0"/>
              <a:t>What - Materials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C1BDF32-7F90-76D2-CF84-8016041AA64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13795" y="2076450"/>
          <a:ext cx="4856841" cy="3622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F8AE-CC44-3CAD-3848-563FD3AB1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>
            <a:normAutofit fontScale="92500" lnSpcReduction="10000"/>
          </a:bodyPr>
          <a:lstStyle/>
          <a:p>
            <a:pPr lvl="2"/>
            <a:r>
              <a:rPr lang="en-US" dirty="0"/>
              <a:t>Culture medium and trypsin were from Gibco (Address). Fetal bovine serum was from Cell Sciences (Address). A23187 was from </a:t>
            </a:r>
            <a:r>
              <a:rPr lang="en-US" dirty="0" err="1"/>
              <a:t>Calbiochem</a:t>
            </a:r>
            <a:r>
              <a:rPr lang="en-US" dirty="0"/>
              <a:t> (Address). </a:t>
            </a:r>
          </a:p>
          <a:p>
            <a:pPr lvl="2"/>
            <a:r>
              <a:rPr lang="en-US" dirty="0"/>
              <a:t>Culture medium and trypsin were from Gibco (Address), fetal bovine serum from Cell Sciences (Address), A23187 from </a:t>
            </a:r>
            <a:r>
              <a:rPr lang="en-US" dirty="0" err="1"/>
              <a:t>Calbiochem</a:t>
            </a:r>
            <a:r>
              <a:rPr lang="en-US" dirty="0"/>
              <a:t> (Address), Fura-2 from …</a:t>
            </a:r>
          </a:p>
          <a:p>
            <a:pPr lvl="2"/>
            <a:r>
              <a:rPr lang="en-US" dirty="0"/>
              <a:t>Sources of reagents were as follows: culture medium and trypsin, Gibco (Address); fetal bovine serum, Cell Sciences, (Address); A23187, </a:t>
            </a:r>
            <a:r>
              <a:rPr lang="en-US" dirty="0" err="1"/>
              <a:t>Calbiochem</a:t>
            </a:r>
            <a:r>
              <a:rPr lang="en-US" dirty="0"/>
              <a:t>, (Address). 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79CE-8E63-C3C3-65E6-DCC60F04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</p:spPr>
        <p:txBody>
          <a:bodyPr/>
          <a:lstStyle/>
          <a:p>
            <a:r>
              <a:rPr lang="en-US"/>
              <a:t>From: Myron Toews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3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A8BA-B5B3-C4BA-FD42-FDF75DD8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– Subject(s)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AE4AC-AC2D-1BD5-1C71-4DB124393A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Humans/Population-level</a:t>
            </a:r>
          </a:p>
          <a:p>
            <a:pPr lvl="1"/>
            <a:r>
              <a:rPr lang="en-US" dirty="0"/>
              <a:t>IRB approvals, demographics, subject handling, surveys</a:t>
            </a:r>
          </a:p>
          <a:p>
            <a:r>
              <a:rPr lang="en-US" dirty="0"/>
              <a:t>Animals</a:t>
            </a:r>
          </a:p>
          <a:p>
            <a:pPr lvl="1"/>
            <a:r>
              <a:rPr lang="en-US" dirty="0"/>
              <a:t>IACUC approvals, source, subject handling</a:t>
            </a:r>
          </a:p>
          <a:p>
            <a:r>
              <a:rPr lang="en-US" dirty="0"/>
              <a:t>Cells</a:t>
            </a:r>
          </a:p>
          <a:p>
            <a:pPr lvl="1"/>
            <a:r>
              <a:rPr lang="en-US" dirty="0"/>
              <a:t>Source, culture conditions,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31F7B-4CE8-7883-1766-9B4A5AECB8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Location, features</a:t>
            </a:r>
          </a:p>
          <a:p>
            <a:r>
              <a:rPr lang="en-US" dirty="0"/>
              <a:t>Items</a:t>
            </a:r>
          </a:p>
          <a:p>
            <a:pPr lvl="1"/>
            <a:r>
              <a:rPr lang="en-US" dirty="0"/>
              <a:t>Source, inclusion criteria</a:t>
            </a:r>
          </a:p>
        </p:txBody>
      </p:sp>
    </p:spTree>
    <p:extLst>
      <p:ext uri="{BB962C8B-B14F-4D97-AF65-F5344CB8AC3E}">
        <p14:creationId xmlns:p14="http://schemas.microsoft.com/office/powerpoint/2010/main" val="377431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E9D124F-0C56-EA81-3F84-2994B0188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6" b="790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05773-9923-941F-4082-0F4696EB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5" y="3496574"/>
            <a:ext cx="6436104" cy="10524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>
                <a:latin typeface="+mj-lt"/>
              </a:rPr>
              <a:t>What – Method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85B42-626F-BC36-E759-CED2D0380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335" y="4548996"/>
            <a:ext cx="6436104" cy="534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>
                <a:solidFill>
                  <a:srgbClr val="46ADC4"/>
                </a:solidFill>
                <a:latin typeface="+mn-lt"/>
              </a:rPr>
              <a:t>Variety is the Spice of Life</a:t>
            </a:r>
          </a:p>
        </p:txBody>
      </p:sp>
    </p:spTree>
    <p:extLst>
      <p:ext uri="{BB962C8B-B14F-4D97-AF65-F5344CB8AC3E}">
        <p14:creationId xmlns:p14="http://schemas.microsoft.com/office/powerpoint/2010/main" val="2062305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1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C1001-DE8C-1D0C-9A88-22CBE11AB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Instruments &amp; Equipment</a:t>
            </a:r>
            <a:r>
              <a:rPr lang="en-US" sz="2000" dirty="0">
                <a:latin typeface="+mj-lt"/>
                <a:cs typeface="Trebuchet MS"/>
              </a:rPr>
              <a:t> &amp; </a:t>
            </a:r>
            <a:r>
              <a:rPr lang="en-US" sz="2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E342-2011-67DB-CC29-31EC44CD8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+mn-lt"/>
              </a:rPr>
              <a:t>Brand/source if it makes a difference </a:t>
            </a:r>
          </a:p>
          <a:p>
            <a:r>
              <a:rPr lang="en-US" sz="1600" dirty="0">
                <a:latin typeface="+mn-lt"/>
              </a:rPr>
              <a:t>YES - Computer programs for data analysis</a:t>
            </a:r>
          </a:p>
          <a:p>
            <a:r>
              <a:rPr lang="en-US" sz="1600" dirty="0">
                <a:latin typeface="+mn-lt"/>
              </a:rPr>
              <a:t>NO - programs for data presentation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C00470-5B82-CAB0-9ADA-F33180C97E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900086"/>
            <a:ext cx="6161183" cy="50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17210B07-A641-15C0-D21F-D38057516D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205" y="5770712"/>
            <a:ext cx="75978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0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608E264-926B-434A-8D58-87ACA185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38E10-ED43-FC68-D65D-4D721EAA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+mj-lt"/>
              </a:rPr>
              <a:t>How</a:t>
            </a: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E7FD6C-181A-C3EB-68A7-F524970F18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3" r="12802" b="-3"/>
          <a:stretch/>
        </p:blipFill>
        <p:spPr bwMode="auto">
          <a:xfrm>
            <a:off x="632815" y="643465"/>
            <a:ext cx="4003193" cy="510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D74F-EFCC-F69B-5C61-5EE989031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n-lt"/>
              </a:rPr>
              <a:t>Make it easy for your readers!</a:t>
            </a:r>
          </a:p>
          <a:p>
            <a:r>
              <a:rPr lang="en-US">
                <a:latin typeface="+mn-lt"/>
              </a:rPr>
              <a:t>Cite the original/most complete/most accurate description.</a:t>
            </a:r>
          </a:p>
          <a:p>
            <a:r>
              <a:rPr lang="en-US">
                <a:latin typeface="+mn-lt"/>
              </a:rPr>
              <a:t>Don’t cite methods that don’t have details.</a:t>
            </a:r>
          </a:p>
          <a:p>
            <a:r>
              <a:rPr lang="en-US">
                <a:latin typeface="+mn-lt"/>
              </a:rPr>
              <a:t>Ensure your method  is </a:t>
            </a:r>
            <a:r>
              <a:rPr lang="en-US" u="sng">
                <a:latin typeface="+mn-lt"/>
              </a:rPr>
              <a:t>actually the same</a:t>
            </a:r>
            <a:r>
              <a:rPr lang="en-US">
                <a:latin typeface="+mn-lt"/>
              </a:rPr>
              <a:t> as cited method</a:t>
            </a:r>
          </a:p>
          <a:p>
            <a:r>
              <a:rPr lang="en-US">
                <a:latin typeface="+mn-lt"/>
              </a:rPr>
              <a:t>If you made many or critical updates just describe your method in detail.</a:t>
            </a:r>
          </a:p>
        </p:txBody>
      </p:sp>
      <p:pic>
        <p:nvPicPr>
          <p:cNvPr id="6" name="Picture 5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9346FA37-DD85-C582-CDF8-19E505949EA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2" y="5746837"/>
            <a:ext cx="75978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8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C73F-16C4-A387-53B4-BDD86FA1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– Standard Language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1882D42-6793-9DDC-A18D-2544755233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48226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963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37897-5703-F852-556B-1E91D5A5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>
                <a:latin typeface="+mj-lt"/>
              </a:rPr>
              <a:t>Worries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E7F8A9-71C2-4855-937B-A172E45EA2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315" y="733014"/>
            <a:ext cx="6197668" cy="539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4C23915B-C989-8785-48C4-9260A2B411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099" y="5857875"/>
            <a:ext cx="75978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48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B1BF-58EF-6DAC-E5BC-D3E53F2F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B464-5E85-9B56-3C19-9343CFA372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found your drug stuck to polystyrene tubes but not to polypropylene tubes.</a:t>
            </a:r>
          </a:p>
          <a:p>
            <a:r>
              <a:rPr lang="en-US" dirty="0"/>
              <a:t>You used a scruff holding method for mice during treatment.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96A08-6F51-E629-F8A8-2FD714D3E6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found your mice fail to breed with recycled paper litter but breed well with Oregon pine litter.</a:t>
            </a:r>
          </a:p>
          <a:p>
            <a:r>
              <a:rPr lang="en-US" dirty="0"/>
              <a:t>Survey was given between 2 and 4 pm.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2CEEC-5B87-79CE-8509-00178118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Myron Toews</a:t>
            </a:r>
          </a:p>
        </p:txBody>
      </p:sp>
    </p:spTree>
    <p:extLst>
      <p:ext uri="{BB962C8B-B14F-4D97-AF65-F5344CB8AC3E}">
        <p14:creationId xmlns:p14="http://schemas.microsoft.com/office/powerpoint/2010/main" val="78876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2D41-A213-D125-83F4-69A90D81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Workshop: Methods at 3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44A9-5EFF-4AB6-D9CF-767E4FBF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detailed protocol (description of methods) for your research. </a:t>
            </a:r>
          </a:p>
          <a:p>
            <a:pPr lvl="1"/>
            <a:r>
              <a:rPr lang="en-US" dirty="0"/>
              <a:t>protocols.io</a:t>
            </a:r>
          </a:p>
          <a:p>
            <a:pPr lvl="1"/>
            <a:endParaRPr lang="en-US" dirty="0"/>
          </a:p>
          <a:p>
            <a:r>
              <a:rPr lang="en-US" dirty="0"/>
              <a:t>Write a “medium” detail Methods, 1-2 paragraphs, allows reader to understand results</a:t>
            </a:r>
          </a:p>
          <a:p>
            <a:r>
              <a:rPr lang="en-US" dirty="0"/>
              <a:t>Write a “low” detail Methods summary, 1-3 sentences, describes approach/establish credibility</a:t>
            </a:r>
          </a:p>
        </p:txBody>
      </p:sp>
    </p:spTree>
    <p:extLst>
      <p:ext uri="{BB962C8B-B14F-4D97-AF65-F5344CB8AC3E}">
        <p14:creationId xmlns:p14="http://schemas.microsoft.com/office/powerpoint/2010/main" val="308153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8491-EB8C-F1C5-7648-F15CDD38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Group: Introduction Dissections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5AD4-FFAF-99C1-B7A7-EE34F46F0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CA" sz="2000" dirty="0"/>
              <a:t>Label the following elements: </a:t>
            </a:r>
          </a:p>
          <a:p>
            <a:pPr lvl="1"/>
            <a:r>
              <a:rPr lang="en-CA" sz="2000" dirty="0"/>
              <a:t>(1a) general context of the work; </a:t>
            </a:r>
          </a:p>
          <a:p>
            <a:pPr lvl="1"/>
            <a:r>
              <a:rPr lang="en-CA" sz="2000" dirty="0"/>
              <a:t>(1b) narrower research area, and its importance; </a:t>
            </a:r>
          </a:p>
          <a:p>
            <a:pPr lvl="1"/>
            <a:r>
              <a:rPr lang="en-CA" sz="2000" dirty="0"/>
              <a:t>(2a) identification of knowledge gap; </a:t>
            </a:r>
          </a:p>
          <a:p>
            <a:pPr lvl="1"/>
            <a:r>
              <a:rPr lang="en-CA" sz="2000" dirty="0"/>
              <a:t>(2b) specific research question to close that gap; </a:t>
            </a:r>
          </a:p>
          <a:p>
            <a:pPr lvl="1"/>
            <a:r>
              <a:rPr lang="en-CA" sz="2000" dirty="0"/>
              <a:t>(3a) summary of approach to answer the research question.  </a:t>
            </a:r>
          </a:p>
        </p:txBody>
      </p:sp>
    </p:spTree>
    <p:extLst>
      <p:ext uri="{BB962C8B-B14F-4D97-AF65-F5344CB8AC3E}">
        <p14:creationId xmlns:p14="http://schemas.microsoft.com/office/powerpoint/2010/main" val="278665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5F28-4525-64F5-EC87-88EB66D7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and Inspiration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01BC-F673-0E4B-3FD7-DD119F43B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Stephen Heard, UNB, author of The Scientist Guide to Writing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295586-E593-6F48-3708-2E2500D40C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75" y="2575861"/>
            <a:ext cx="2360039" cy="356393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AC6D64-9299-0A6D-CCEE-378594FED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/>
              <a:t>Irving H. Zucker, UNMC</a:t>
            </a:r>
          </a:p>
          <a:p>
            <a:r>
              <a:rPr lang="en-US" dirty="0"/>
              <a:t>&amp; Myron Toews, UNMC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8EC1DA8-9004-3C64-5284-790A1F0CEE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5861"/>
            <a:ext cx="2333910" cy="2333910"/>
          </a:xfr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479CA5A-767F-AABB-BB81-467BC2CAABEB}"/>
              </a:ext>
            </a:extLst>
          </p:cNvPr>
          <p:cNvSpPr txBox="1">
            <a:spLocks/>
          </p:cNvSpPr>
          <p:nvPr/>
        </p:nvSpPr>
        <p:spPr>
          <a:xfrm>
            <a:off x="519453" y="2698128"/>
            <a:ext cx="4645152" cy="802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275AF-ACEC-7A7A-B2CA-76BA7D956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45159"/>
          <a:stretch/>
        </p:blipFill>
        <p:spPr>
          <a:xfrm>
            <a:off x="8381205" y="3429000"/>
            <a:ext cx="2794289" cy="23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04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324F-DF2A-1D77-3DE7-09F094DD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– Due 6/27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1198E-3041-4595-5BA4-8CDD14CCD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19685-6D1B-F1F7-6183-7410060329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Title 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E30FB2-FE49-85C4-E2A7-87DE0B618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Writing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D0B755-427A-BAC2-E2CB-DDFC8FEB31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95063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erson with her hands on her head&#10;&#10;Description automatically generated with low confidence">
            <a:extLst>
              <a:ext uri="{FF2B5EF4-FFF2-40B4-BE49-F238E27FC236}">
                <a16:creationId xmlns:a16="http://schemas.microsoft.com/office/drawing/2014/main" id="{B6FB9638-32C6-F004-F37C-41CD88978F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" b="10921"/>
          <a:stretch/>
        </p:blipFill>
        <p:spPr>
          <a:xfrm>
            <a:off x="-485775" y="-7182"/>
            <a:ext cx="1219200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A3EE724-D855-7BAC-9271-6173867E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24" y="845389"/>
            <a:ext cx="3596420" cy="9790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>
                <a:latin typeface="+mj-lt"/>
              </a:rPr>
              <a:t>Why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63FE9-35DA-F670-9AD5-3C74CD137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0424" y="1968238"/>
            <a:ext cx="3531684" cy="36791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latin typeface="+mn-lt"/>
              </a:rPr>
              <a:t>Assess results for:</a:t>
            </a:r>
          </a:p>
          <a:p>
            <a:pPr lvl="1"/>
            <a:r>
              <a:rPr lang="en-US" sz="1600">
                <a:latin typeface="+mn-lt"/>
              </a:rPr>
              <a:t>Meaning</a:t>
            </a:r>
          </a:p>
          <a:p>
            <a:pPr lvl="1"/>
            <a:r>
              <a:rPr lang="en-US" sz="1600">
                <a:latin typeface="+mn-lt"/>
              </a:rPr>
              <a:t>Believability</a:t>
            </a:r>
          </a:p>
          <a:p>
            <a:endParaRPr lang="en-US" sz="1600">
              <a:latin typeface="+mn-lt"/>
            </a:endParaRPr>
          </a:p>
          <a:p>
            <a:r>
              <a:rPr lang="en-US" sz="1600">
                <a:latin typeface="+mn-lt"/>
              </a:rPr>
              <a:t>Replicate experiments</a:t>
            </a:r>
          </a:p>
        </p:txBody>
      </p:sp>
    </p:spTree>
    <p:extLst>
      <p:ext uri="{BB962C8B-B14F-4D97-AF65-F5344CB8AC3E}">
        <p14:creationId xmlns:p14="http://schemas.microsoft.com/office/powerpoint/2010/main" val="115131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D60B-CE11-F319-88C5-63328629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9E1A4-3559-91AA-4BDC-11ADC3D4D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Stand-alone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56A9E-AB85-4DA0-62D2-3601BCE927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Methods journal</a:t>
            </a:r>
          </a:p>
          <a:p>
            <a:r>
              <a:rPr lang="en-US" dirty="0"/>
              <a:t>https://www.protocols.io/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B94C56-23A7-9546-6C77-21142BA4B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Journal Article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DDFCF-1BB9-F88F-A1E0-E3346CA6C2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IMRaD</a:t>
            </a:r>
            <a:r>
              <a:rPr lang="en-US" dirty="0"/>
              <a:t> – After Introduction</a:t>
            </a:r>
          </a:p>
          <a:p>
            <a:r>
              <a:rPr lang="en-US" dirty="0"/>
              <a:t>The End, After Discussion</a:t>
            </a:r>
          </a:p>
          <a:p>
            <a:r>
              <a:rPr lang="en-US" dirty="0"/>
              <a:t>Online supplements</a:t>
            </a:r>
          </a:p>
          <a:p>
            <a:r>
              <a:rPr lang="en-US" dirty="0"/>
              <a:t>Figure legends</a:t>
            </a:r>
          </a:p>
          <a:p>
            <a:pPr lvl="1"/>
            <a:r>
              <a:rPr lang="en-US" dirty="0"/>
              <a:t>Specifics for individual figures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9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AA3FA-3EFD-95FD-7402-D0450487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How</a:t>
            </a:r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0B20017-92FB-1F0F-E7CF-0478E6B2E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48" y="663557"/>
            <a:ext cx="6633184" cy="5107551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3E3C6DE-967E-15A2-5A22-EFA6D21A1E8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37660471"/>
              </p:ext>
            </p:extLst>
          </p:nvPr>
        </p:nvGraphicFramePr>
        <p:xfrm>
          <a:off x="913796" y="2247153"/>
          <a:ext cx="3358084" cy="354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2546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1EC2-94FE-4FEB-6D50-E45E1CC0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- Detail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59211878-0623-FAC4-59B1-ADCBF9A4958B}"/>
              </a:ext>
            </a:extLst>
          </p:cNvPr>
          <p:cNvPicPr>
            <a:picLocks noGrp="1" noChangeAspect="1" noChangeArrowheads="1"/>
          </p:cNvPicPr>
          <p:nvPr>
            <p:ph sz="half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282" y="2018107"/>
            <a:ext cx="7163693" cy="358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id="{4E75E435-0F78-4B60-9389-AF17A0B4837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09624117"/>
              </p:ext>
            </p:extLst>
          </p:nvPr>
        </p:nvGraphicFramePr>
        <p:xfrm>
          <a:off x="914400" y="2018106"/>
          <a:ext cx="3300412" cy="35818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0206">
                  <a:extLst>
                    <a:ext uri="{9D8B030D-6E8A-4147-A177-3AD203B41FA5}">
                      <a16:colId xmlns:a16="http://schemas.microsoft.com/office/drawing/2014/main" val="2834091227"/>
                    </a:ext>
                  </a:extLst>
                </a:gridCol>
                <a:gridCol w="1650206">
                  <a:extLst>
                    <a:ext uri="{9D8B030D-6E8A-4147-A177-3AD203B41FA5}">
                      <a16:colId xmlns:a16="http://schemas.microsoft.com/office/drawing/2014/main" val="2976291185"/>
                    </a:ext>
                  </a:extLst>
                </a:gridCol>
              </a:tblGrid>
              <a:tr h="87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of Detail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59496"/>
                  </a:ext>
                </a:extLst>
              </a:tr>
              <a:tr h="87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Little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establish your credibility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741159"/>
                  </a:ext>
                </a:extLst>
              </a:tr>
              <a:tr h="911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 your results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243565"/>
                  </a:ext>
                </a:extLst>
              </a:tr>
              <a:tr h="911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repeat your 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97638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A904166-72BC-36F9-464E-41527F915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018107"/>
            <a:ext cx="1556738" cy="6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A104E-17FC-39B0-5073-3FD540D1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>
                <a:latin typeface="+mj-lt"/>
              </a:rPr>
              <a:t>What - Detail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B9DDEA-41E9-4AF2-005C-DAA3917E8AE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5435731"/>
              </p:ext>
            </p:extLst>
          </p:nvPr>
        </p:nvGraphicFramePr>
        <p:xfrm>
          <a:off x="5532576" y="609600"/>
          <a:ext cx="5781146" cy="563880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90573">
                  <a:extLst>
                    <a:ext uri="{9D8B030D-6E8A-4147-A177-3AD203B41FA5}">
                      <a16:colId xmlns:a16="http://schemas.microsoft.com/office/drawing/2014/main" val="2725552203"/>
                    </a:ext>
                  </a:extLst>
                </a:gridCol>
                <a:gridCol w="2890573">
                  <a:extLst>
                    <a:ext uri="{9D8B030D-6E8A-4147-A177-3AD203B41FA5}">
                      <a16:colId xmlns:a16="http://schemas.microsoft.com/office/drawing/2014/main" val="469756851"/>
                    </a:ext>
                  </a:extLst>
                </a:gridCol>
              </a:tblGrid>
              <a:tr h="478972">
                <a:tc>
                  <a:txBody>
                    <a:bodyPr/>
                    <a:lstStyle/>
                    <a:p>
                      <a:r>
                        <a:rPr lang="en-US" sz="2100"/>
                        <a:t>Amount of Detail</a:t>
                      </a:r>
                    </a:p>
                  </a:txBody>
                  <a:tcPr marL="108857" marR="108857" marT="54429" marB="5442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Situation</a:t>
                      </a:r>
                    </a:p>
                  </a:txBody>
                  <a:tcPr marL="108857" marR="108857" marT="54429" marB="54429"/>
                </a:tc>
                <a:extLst>
                  <a:ext uri="{0D108BD9-81ED-4DB2-BD59-A6C34878D82A}">
                    <a16:rowId xmlns:a16="http://schemas.microsoft.com/office/drawing/2014/main" val="1729038992"/>
                  </a:ext>
                </a:extLst>
              </a:tr>
              <a:tr h="478972">
                <a:tc>
                  <a:txBody>
                    <a:bodyPr/>
                    <a:lstStyle/>
                    <a:p>
                      <a:r>
                        <a:rPr lang="en-US" sz="2100"/>
                        <a:t>Extensive</a:t>
                      </a:r>
                    </a:p>
                  </a:txBody>
                  <a:tcPr marL="108857" marR="108857" marT="54429" marB="5442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New method</a:t>
                      </a:r>
                    </a:p>
                  </a:txBody>
                  <a:tcPr marL="108857" marR="108857" marT="54429" marB="54429"/>
                </a:tc>
                <a:extLst>
                  <a:ext uri="{0D108BD9-81ED-4DB2-BD59-A6C34878D82A}">
                    <a16:rowId xmlns:a16="http://schemas.microsoft.com/office/drawing/2014/main" val="2394355496"/>
                  </a:ext>
                </a:extLst>
              </a:tr>
              <a:tr h="805543">
                <a:tc>
                  <a:txBody>
                    <a:bodyPr/>
                    <a:lstStyle/>
                    <a:p>
                      <a:r>
                        <a:rPr lang="en-US" sz="2100"/>
                        <a:t>More</a:t>
                      </a:r>
                    </a:p>
                  </a:txBody>
                  <a:tcPr marL="108857" marR="108857" marT="54429" marB="5442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First use of method in lab</a:t>
                      </a:r>
                    </a:p>
                  </a:txBody>
                  <a:tcPr marL="108857" marR="108857" marT="54429" marB="54429"/>
                </a:tc>
                <a:extLst>
                  <a:ext uri="{0D108BD9-81ED-4DB2-BD59-A6C34878D82A}">
                    <a16:rowId xmlns:a16="http://schemas.microsoft.com/office/drawing/2014/main" val="2693402327"/>
                  </a:ext>
                </a:extLst>
              </a:tr>
              <a:tr h="1132115">
                <a:tc>
                  <a:txBody>
                    <a:bodyPr/>
                    <a:lstStyle/>
                    <a:p>
                      <a:r>
                        <a:rPr lang="en-US" sz="2100"/>
                        <a:t>Medium</a:t>
                      </a:r>
                    </a:p>
                  </a:txBody>
                  <a:tcPr marL="108857" marR="108857" marT="54429" marB="5442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Slight modifications to method described somewhere else</a:t>
                      </a:r>
                    </a:p>
                  </a:txBody>
                  <a:tcPr marL="108857" marR="108857" marT="54429" marB="54429"/>
                </a:tc>
                <a:extLst>
                  <a:ext uri="{0D108BD9-81ED-4DB2-BD59-A6C34878D82A}">
                    <a16:rowId xmlns:a16="http://schemas.microsoft.com/office/drawing/2014/main" val="1100832505"/>
                  </a:ext>
                </a:extLst>
              </a:tr>
              <a:tr h="805543">
                <a:tc>
                  <a:txBody>
                    <a:bodyPr/>
                    <a:lstStyle/>
                    <a:p>
                      <a:r>
                        <a:rPr lang="en-US" sz="2100"/>
                        <a:t>Minimal</a:t>
                      </a:r>
                    </a:p>
                  </a:txBody>
                  <a:tcPr marL="108857" marR="108857" marT="54429" marB="5442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Very common/simple method</a:t>
                      </a:r>
                    </a:p>
                  </a:txBody>
                  <a:tcPr marL="108857" marR="108857" marT="54429" marB="54429"/>
                </a:tc>
                <a:extLst>
                  <a:ext uri="{0D108BD9-81ED-4DB2-BD59-A6C34878D82A}">
                    <a16:rowId xmlns:a16="http://schemas.microsoft.com/office/drawing/2014/main" val="2088948169"/>
                  </a:ext>
                </a:extLst>
              </a:tr>
              <a:tr h="1132115">
                <a:tc>
                  <a:txBody>
                    <a:bodyPr/>
                    <a:lstStyle/>
                    <a:p>
                      <a:r>
                        <a:rPr lang="en-US" sz="2100"/>
                        <a:t>Minimal</a:t>
                      </a:r>
                    </a:p>
                  </a:txBody>
                  <a:tcPr marL="108857" marR="108857" marT="54429" marB="5442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Following manufacturer’s instructions</a:t>
                      </a:r>
                    </a:p>
                  </a:txBody>
                  <a:tcPr marL="108857" marR="108857" marT="54429" marB="54429"/>
                </a:tc>
                <a:extLst>
                  <a:ext uri="{0D108BD9-81ED-4DB2-BD59-A6C34878D82A}">
                    <a16:rowId xmlns:a16="http://schemas.microsoft.com/office/drawing/2014/main" val="3741401101"/>
                  </a:ext>
                </a:extLst>
              </a:tr>
              <a:tr h="805543">
                <a:tc>
                  <a:txBody>
                    <a:bodyPr/>
                    <a:lstStyle/>
                    <a:p>
                      <a:r>
                        <a:rPr lang="en-US" sz="2100"/>
                        <a:t>Minimal</a:t>
                      </a:r>
                    </a:p>
                  </a:txBody>
                  <a:tcPr marL="108857" marR="108857" marT="54429" marB="5442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Exactly as described somewhere else</a:t>
                      </a:r>
                    </a:p>
                  </a:txBody>
                  <a:tcPr marL="108857" marR="108857" marT="54429" marB="54429"/>
                </a:tc>
                <a:extLst>
                  <a:ext uri="{0D108BD9-81ED-4DB2-BD59-A6C34878D82A}">
                    <a16:rowId xmlns:a16="http://schemas.microsoft.com/office/drawing/2014/main" val="719435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24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7AE7B-FE5E-FADE-A11D-DA27FBDD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dirty="0"/>
              <a:t>What</a:t>
            </a:r>
          </a:p>
        </p:txBody>
      </p:sp>
      <p:pic>
        <p:nvPicPr>
          <p:cNvPr id="6" name="Picture 5" descr="Close up of rack of test tubes with solution in lab">
            <a:extLst>
              <a:ext uri="{FF2B5EF4-FFF2-40B4-BE49-F238E27FC236}">
                <a16:creationId xmlns:a16="http://schemas.microsoft.com/office/drawing/2014/main" id="{233A6239-4482-E60C-7DEB-9A3A219A6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5" r="13018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FE279-7D16-79D7-95E9-02647AFE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pPr lvl="1" eaLnBrk="1" hangingPunct="1"/>
            <a:r>
              <a:rPr lang="en-US"/>
              <a:t>Materials: Important Sources of chemicals, reagents, supplies</a:t>
            </a:r>
          </a:p>
          <a:p>
            <a:pPr lvl="1" eaLnBrk="1" hangingPunct="1"/>
            <a:r>
              <a:rPr lang="en-US"/>
              <a:t>Subject(s) Studied: study site, cells, animals, organs, study population, items</a:t>
            </a:r>
          </a:p>
          <a:p>
            <a:pPr lvl="1" eaLnBrk="1" hangingPunct="1"/>
            <a:r>
              <a:rPr lang="en-US"/>
              <a:t>Each </a:t>
            </a:r>
            <a:r>
              <a:rPr lang="en-US" u="sng"/>
              <a:t>Type</a:t>
            </a:r>
            <a:r>
              <a:rPr lang="en-US"/>
              <a:t> of Method</a:t>
            </a:r>
          </a:p>
          <a:p>
            <a:pPr lvl="2"/>
            <a:r>
              <a:rPr lang="en-US"/>
              <a:t>Analysis, Experiment, Method, Assay, or Technique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19E6D-E08D-F6A3-9EF0-BF98DE2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6159" y="5883275"/>
            <a:ext cx="4393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From: Myron Toews</a:t>
            </a:r>
          </a:p>
        </p:txBody>
      </p:sp>
    </p:spTree>
    <p:extLst>
      <p:ext uri="{BB962C8B-B14F-4D97-AF65-F5344CB8AC3E}">
        <p14:creationId xmlns:p14="http://schemas.microsoft.com/office/powerpoint/2010/main" val="60265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8FC1-CBFF-781B-F83B-D8F7E383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-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E793-F871-EDAB-AC8E-34F350794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“Specialty” materials</a:t>
            </a:r>
          </a:p>
          <a:p>
            <a:r>
              <a:rPr lang="en-US" dirty="0"/>
              <a:t>“Source matters”</a:t>
            </a:r>
          </a:p>
          <a:p>
            <a:r>
              <a:rPr lang="en-US" dirty="0"/>
              <a:t>Good place for chemical solvents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F8AE-CC44-3CAD-3848-563FD3AB11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Antibodies</a:t>
            </a:r>
          </a:p>
          <a:p>
            <a:r>
              <a:rPr lang="en-US" dirty="0"/>
              <a:t>Drugs</a:t>
            </a:r>
          </a:p>
          <a:p>
            <a:r>
              <a:rPr lang="en-US" dirty="0"/>
              <a:t>Non-commercially available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5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29.5|25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1D311B"/>
      </a:dk2>
      <a:lt2>
        <a:srgbClr val="F3F1F0"/>
      </a:lt2>
      <a:accent1>
        <a:srgbClr val="46ADC4"/>
      </a:accent1>
      <a:accent2>
        <a:srgbClr val="34B395"/>
      </a:accent2>
      <a:accent3>
        <a:srgbClr val="41B76A"/>
      </a:accent3>
      <a:accent4>
        <a:srgbClr val="3EB735"/>
      </a:accent4>
      <a:accent5>
        <a:srgbClr val="75B03E"/>
      </a:accent5>
      <a:accent6>
        <a:srgbClr val="9DA931"/>
      </a:accent6>
      <a:hlink>
        <a:srgbClr val="C05942"/>
      </a:hlink>
      <a:folHlink>
        <a:srgbClr val="7F7F7F"/>
      </a:folHlink>
    </a:clrScheme>
    <a:fontScheme name="Custom 1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437</TotalTime>
  <Words>760</Words>
  <Application>Microsoft Office PowerPoint</Application>
  <PresentationFormat>Widescreen</PresentationFormat>
  <Paragraphs>141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Atkinson Hyperlegible</vt:lpstr>
      <vt:lpstr>Calibri</vt:lpstr>
      <vt:lpstr>Wingdings 2</vt:lpstr>
      <vt:lpstr>SlateVTI</vt:lpstr>
      <vt:lpstr>Methods</vt:lpstr>
      <vt:lpstr>Sources and Inspiration</vt:lpstr>
      <vt:lpstr>Why</vt:lpstr>
      <vt:lpstr>Where</vt:lpstr>
      <vt:lpstr>How</vt:lpstr>
      <vt:lpstr>What - Detail</vt:lpstr>
      <vt:lpstr>What - Detail</vt:lpstr>
      <vt:lpstr>What</vt:lpstr>
      <vt:lpstr>What - Materials</vt:lpstr>
      <vt:lpstr>What - Materials</vt:lpstr>
      <vt:lpstr>What – Subject(s)</vt:lpstr>
      <vt:lpstr>What – Method Type</vt:lpstr>
      <vt:lpstr>Instruments &amp; Equipment &amp; Tools</vt:lpstr>
      <vt:lpstr>How</vt:lpstr>
      <vt:lpstr>How – Standard Language</vt:lpstr>
      <vt:lpstr>Worries</vt:lpstr>
      <vt:lpstr>Examples</vt:lpstr>
      <vt:lpstr>Workshop: Methods at 3 Levels</vt:lpstr>
      <vt:lpstr>Small Group: Introduction Dissections</vt:lpstr>
      <vt:lpstr>Assignment – Due 6/27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</dc:title>
  <dc:creator>Heather Anne Talbott</dc:creator>
  <cp:lastModifiedBy>Heather Anne Talbott</cp:lastModifiedBy>
  <cp:revision>4</cp:revision>
  <dcterms:created xsi:type="dcterms:W3CDTF">2023-06-10T18:02:21Z</dcterms:created>
  <dcterms:modified xsi:type="dcterms:W3CDTF">2024-06-20T18:40:23Z</dcterms:modified>
</cp:coreProperties>
</file>